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BDED-FA91-497E-A196-F22BA9C77B67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8EE0-F3FC-4882-87D6-891CB7BE1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757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BDED-FA91-497E-A196-F22BA9C77B67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8EE0-F3FC-4882-87D6-891CB7BE1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90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BDED-FA91-497E-A196-F22BA9C77B67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8EE0-F3FC-4882-87D6-891CB7BE1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14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BDED-FA91-497E-A196-F22BA9C77B67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8EE0-F3FC-4882-87D6-891CB7BE1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92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BDED-FA91-497E-A196-F22BA9C77B67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8EE0-F3FC-4882-87D6-891CB7BE1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10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BDED-FA91-497E-A196-F22BA9C77B67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8EE0-F3FC-4882-87D6-891CB7BE1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08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BDED-FA91-497E-A196-F22BA9C77B67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8EE0-F3FC-4882-87D6-891CB7BE1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13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BDED-FA91-497E-A196-F22BA9C77B67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8EE0-F3FC-4882-87D6-891CB7BE1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897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BDED-FA91-497E-A196-F22BA9C77B67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8EE0-F3FC-4882-87D6-891CB7BE1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795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BDED-FA91-497E-A196-F22BA9C77B67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8EE0-F3FC-4882-87D6-891CB7BE1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07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BDED-FA91-497E-A196-F22BA9C77B67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8EE0-F3FC-4882-87D6-891CB7BE1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998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1BDED-FA91-497E-A196-F22BA9C77B67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18EE0-F3FC-4882-87D6-891CB7BE1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37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7308" y="1235676"/>
            <a:ext cx="5288692" cy="5384579"/>
          </a:xfrm>
          <a:ln w="76200">
            <a:solidFill>
              <a:srgbClr val="00B050"/>
            </a:solidFill>
          </a:ln>
        </p:spPr>
        <p:txBody>
          <a:bodyPr/>
          <a:lstStyle/>
          <a:p>
            <a:r>
              <a:rPr lang="en-GB" dirty="0" smtClean="0"/>
              <a:t>Shoes allowed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26351" y="1235675"/>
            <a:ext cx="5359703" cy="5384579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 smtClean="0"/>
              <a:t>Shoes not allowed</a:t>
            </a:r>
            <a:endParaRPr lang="en-GB" sz="5400" dirty="0"/>
          </a:p>
        </p:txBody>
      </p:sp>
      <p:sp>
        <p:nvSpPr>
          <p:cNvPr id="6" name="AutoShape 2" descr="Start-rite Matilda Girls Black Brogue School Shoes | Charles Clinka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881" y="1674332"/>
            <a:ext cx="1940028" cy="19400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126" t="33060" r="-4126" b="-3611"/>
          <a:stretch/>
        </p:blipFill>
        <p:spPr>
          <a:xfrm>
            <a:off x="1419909" y="4053016"/>
            <a:ext cx="2395728" cy="1690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3541" t="28170" b="13577"/>
          <a:stretch/>
        </p:blipFill>
        <p:spPr>
          <a:xfrm>
            <a:off x="3674076" y="1879890"/>
            <a:ext cx="2326686" cy="15676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9927" y="3569164"/>
            <a:ext cx="2143125" cy="2143125"/>
          </a:xfrm>
          <a:prstGeom prst="rect">
            <a:avLst/>
          </a:prstGeom>
        </p:spPr>
      </p:pic>
      <p:sp>
        <p:nvSpPr>
          <p:cNvPr id="14" name="AutoShape 6" descr="https://media3.newlookassets.com/i/newlook/629278001/womens/footwear/shoes/black-leather-look-bow-front-ballet-pumps.jpg?strip=true&amp;qlt=80&amp;w=72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t="37141"/>
          <a:stretch/>
        </p:blipFill>
        <p:spPr>
          <a:xfrm>
            <a:off x="6820560" y="1879890"/>
            <a:ext cx="2360946" cy="1681523"/>
          </a:xfrm>
          <a:prstGeom prst="rect">
            <a:avLst/>
          </a:prstGeom>
        </p:spPr>
      </p:pic>
      <p:sp>
        <p:nvSpPr>
          <p:cNvPr id="16" name="AutoShape 8" descr="Women's Tree Breezers - Heathered Black (Black Sole)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8714" y="1424539"/>
            <a:ext cx="2162224" cy="21622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t="35836"/>
          <a:stretch/>
        </p:blipFill>
        <p:spPr>
          <a:xfrm>
            <a:off x="6820560" y="4050680"/>
            <a:ext cx="2328059" cy="16925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6202" y="3775627"/>
            <a:ext cx="2543175" cy="1800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327" y="160336"/>
            <a:ext cx="976486" cy="9764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5433" y="451902"/>
            <a:ext cx="603812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Kingstone High School - Uniform expectations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90704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Shoes allowed</vt:lpstr>
    </vt:vector>
  </TitlesOfParts>
  <Company>Kingstone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Shoes allowed</dc:title>
  <dc:creator>Victoria Seymour</dc:creator>
  <cp:lastModifiedBy>Sally Spreckley</cp:lastModifiedBy>
  <cp:revision>2</cp:revision>
  <cp:lastPrinted>2020-09-03T10:44:16Z</cp:lastPrinted>
  <dcterms:created xsi:type="dcterms:W3CDTF">2020-09-03T10:43:35Z</dcterms:created>
  <dcterms:modified xsi:type="dcterms:W3CDTF">2020-09-11T13:14:28Z</dcterms:modified>
</cp:coreProperties>
</file>