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notesMasterIdLst>
    <p:notesMasterId r:id="rId7"/>
  </p:notesMasterIdLst>
  <p:sldIdLst>
    <p:sldId id="256" r:id="rId5"/>
    <p:sldId id="257" r:id="rId6"/>
  </p:sldIdLst>
  <p:sldSz cx="6858000" cy="9906000" type="A4"/>
  <p:notesSz cx="6797675" cy="9926638"/>
  <p:defaultTextStyle>
    <a:defPPr>
      <a:defRPr lang="en-US"/>
    </a:defPPr>
    <a:lvl1pPr marL="0" algn="l" defTabSz="670585" rtl="0" eaLnBrk="1" latinLnBrk="0" hangingPunct="1">
      <a:defRPr sz="1300" kern="1200">
        <a:solidFill>
          <a:schemeClr val="tx1"/>
        </a:solidFill>
        <a:latin typeface="+mn-lt"/>
        <a:ea typeface="+mn-ea"/>
        <a:cs typeface="+mn-cs"/>
      </a:defRPr>
    </a:lvl1pPr>
    <a:lvl2pPr marL="335292" algn="l" defTabSz="670585" rtl="0" eaLnBrk="1" latinLnBrk="0" hangingPunct="1">
      <a:defRPr sz="1300" kern="1200">
        <a:solidFill>
          <a:schemeClr val="tx1"/>
        </a:solidFill>
        <a:latin typeface="+mn-lt"/>
        <a:ea typeface="+mn-ea"/>
        <a:cs typeface="+mn-cs"/>
      </a:defRPr>
    </a:lvl2pPr>
    <a:lvl3pPr marL="670585" algn="l" defTabSz="670585" rtl="0" eaLnBrk="1" latinLnBrk="0" hangingPunct="1">
      <a:defRPr sz="1300" kern="1200">
        <a:solidFill>
          <a:schemeClr val="tx1"/>
        </a:solidFill>
        <a:latin typeface="+mn-lt"/>
        <a:ea typeface="+mn-ea"/>
        <a:cs typeface="+mn-cs"/>
      </a:defRPr>
    </a:lvl3pPr>
    <a:lvl4pPr marL="1005878" algn="l" defTabSz="670585" rtl="0" eaLnBrk="1" latinLnBrk="0" hangingPunct="1">
      <a:defRPr sz="1300" kern="1200">
        <a:solidFill>
          <a:schemeClr val="tx1"/>
        </a:solidFill>
        <a:latin typeface="+mn-lt"/>
        <a:ea typeface="+mn-ea"/>
        <a:cs typeface="+mn-cs"/>
      </a:defRPr>
    </a:lvl4pPr>
    <a:lvl5pPr marL="1341170" algn="l" defTabSz="670585" rtl="0" eaLnBrk="1" latinLnBrk="0" hangingPunct="1">
      <a:defRPr sz="1300" kern="1200">
        <a:solidFill>
          <a:schemeClr val="tx1"/>
        </a:solidFill>
        <a:latin typeface="+mn-lt"/>
        <a:ea typeface="+mn-ea"/>
        <a:cs typeface="+mn-cs"/>
      </a:defRPr>
    </a:lvl5pPr>
    <a:lvl6pPr marL="1676462" algn="l" defTabSz="670585" rtl="0" eaLnBrk="1" latinLnBrk="0" hangingPunct="1">
      <a:defRPr sz="1300" kern="1200">
        <a:solidFill>
          <a:schemeClr val="tx1"/>
        </a:solidFill>
        <a:latin typeface="+mn-lt"/>
        <a:ea typeface="+mn-ea"/>
        <a:cs typeface="+mn-cs"/>
      </a:defRPr>
    </a:lvl6pPr>
    <a:lvl7pPr marL="2011755" algn="l" defTabSz="670585" rtl="0" eaLnBrk="1" latinLnBrk="0" hangingPunct="1">
      <a:defRPr sz="1300" kern="1200">
        <a:solidFill>
          <a:schemeClr val="tx1"/>
        </a:solidFill>
        <a:latin typeface="+mn-lt"/>
        <a:ea typeface="+mn-ea"/>
        <a:cs typeface="+mn-cs"/>
      </a:defRPr>
    </a:lvl7pPr>
    <a:lvl8pPr marL="2347047" algn="l" defTabSz="670585" rtl="0" eaLnBrk="1" latinLnBrk="0" hangingPunct="1">
      <a:defRPr sz="1300" kern="1200">
        <a:solidFill>
          <a:schemeClr val="tx1"/>
        </a:solidFill>
        <a:latin typeface="+mn-lt"/>
        <a:ea typeface="+mn-ea"/>
        <a:cs typeface="+mn-cs"/>
      </a:defRPr>
    </a:lvl8pPr>
    <a:lvl9pPr marL="2682341" algn="l" defTabSz="670585" rtl="0" eaLnBrk="1" latinLnBrk="0" hangingPunct="1">
      <a:defRPr sz="1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339966"/>
    <a:srgbClr val="649B3F"/>
    <a:srgbClr val="75FF93"/>
    <a:srgbClr val="F8B308"/>
    <a:srgbClr val="144856"/>
    <a:srgbClr val="175A68"/>
    <a:srgbClr val="FE5E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0000" autoAdjust="0"/>
    <p:restoredTop sz="95833" autoAdjust="0"/>
  </p:normalViewPr>
  <p:slideViewPr>
    <p:cSldViewPr snapToGrid="0">
      <p:cViewPr varScale="1">
        <p:scale>
          <a:sx n="46" d="100"/>
          <a:sy n="46" d="100"/>
        </p:scale>
        <p:origin x="2588" y="5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a McLachlan" userId="285448e4-f110-4267-9563-ea23fe8a912e" providerId="ADAL" clId="{8455CF3C-1473-41B1-BC23-D42E76E624F2}"/>
    <pc:docChg chg="undo custSel addSld modSld">
      <pc:chgData name="Olivia McLachlan" userId="285448e4-f110-4267-9563-ea23fe8a912e" providerId="ADAL" clId="{8455CF3C-1473-41B1-BC23-D42E76E624F2}" dt="2023-10-05T09:01:24.461" v="1755" actId="1076"/>
      <pc:docMkLst>
        <pc:docMk/>
      </pc:docMkLst>
      <pc:sldChg chg="addSp delSp modSp">
        <pc:chgData name="Olivia McLachlan" userId="285448e4-f110-4267-9563-ea23fe8a912e" providerId="ADAL" clId="{8455CF3C-1473-41B1-BC23-D42E76E624F2}" dt="2023-10-03T10:39:18.320" v="1747" actId="113"/>
        <pc:sldMkLst>
          <pc:docMk/>
          <pc:sldMk cId="1074321042" sldId="256"/>
        </pc:sldMkLst>
        <pc:spChg chg="mod">
          <ac:chgData name="Olivia McLachlan" userId="285448e4-f110-4267-9563-ea23fe8a912e" providerId="ADAL" clId="{8455CF3C-1473-41B1-BC23-D42E76E624F2}" dt="2023-10-03T09:48:07.855" v="638" actId="1076"/>
          <ac:spMkLst>
            <pc:docMk/>
            <pc:sldMk cId="1074321042" sldId="256"/>
            <ac:spMk id="4" creationId="{5577E6DF-4EA3-D14D-8E13-28AB8D609DDE}"/>
          </ac:spMkLst>
        </pc:spChg>
        <pc:spChg chg="mod">
          <ac:chgData name="Olivia McLachlan" userId="285448e4-f110-4267-9563-ea23fe8a912e" providerId="ADAL" clId="{8455CF3C-1473-41B1-BC23-D42E76E624F2}" dt="2023-10-03T09:49:46.897" v="648" actId="113"/>
          <ac:spMkLst>
            <pc:docMk/>
            <pc:sldMk cId="1074321042" sldId="256"/>
            <ac:spMk id="17" creationId="{DA387A55-7789-A34F-867D-72AA9CFF66F4}"/>
          </ac:spMkLst>
        </pc:spChg>
        <pc:spChg chg="add del">
          <ac:chgData name="Olivia McLachlan" userId="285448e4-f110-4267-9563-ea23fe8a912e" providerId="ADAL" clId="{8455CF3C-1473-41B1-BC23-D42E76E624F2}" dt="2023-10-03T09:38:59.464" v="397"/>
          <ac:spMkLst>
            <pc:docMk/>
            <pc:sldMk cId="1074321042" sldId="256"/>
            <ac:spMk id="55" creationId="{D9CECAA0-32A9-4264-958C-367E44C7EC11}"/>
          </ac:spMkLst>
        </pc:spChg>
        <pc:spChg chg="del mod">
          <ac:chgData name="Olivia McLachlan" userId="285448e4-f110-4267-9563-ea23fe8a912e" providerId="ADAL" clId="{8455CF3C-1473-41B1-BC23-D42E76E624F2}" dt="2023-10-03T10:23:57.643" v="1287" actId="478"/>
          <ac:spMkLst>
            <pc:docMk/>
            <pc:sldMk cId="1074321042" sldId="256"/>
            <ac:spMk id="116" creationId="{DA387A55-7789-A34F-867D-72AA9CFF66F4}"/>
          </ac:spMkLst>
        </pc:spChg>
        <pc:spChg chg="add mod">
          <ac:chgData name="Olivia McLachlan" userId="285448e4-f110-4267-9563-ea23fe8a912e" providerId="ADAL" clId="{8455CF3C-1473-41B1-BC23-D42E76E624F2}" dt="2023-10-03T10:39:01.217" v="1744" actId="14100"/>
          <ac:spMkLst>
            <pc:docMk/>
            <pc:sldMk cId="1074321042" sldId="256"/>
            <ac:spMk id="145" creationId="{E85737A2-BD18-4EE6-9381-76A6593E0145}"/>
          </ac:spMkLst>
        </pc:spChg>
        <pc:spChg chg="add mod">
          <ac:chgData name="Olivia McLachlan" userId="285448e4-f110-4267-9563-ea23fe8a912e" providerId="ADAL" clId="{8455CF3C-1473-41B1-BC23-D42E76E624F2}" dt="2023-10-03T10:39:08.756" v="1745" actId="113"/>
          <ac:spMkLst>
            <pc:docMk/>
            <pc:sldMk cId="1074321042" sldId="256"/>
            <ac:spMk id="149" creationId="{BE108CEA-FADA-42D3-AA50-AB2D891D4C1B}"/>
          </ac:spMkLst>
        </pc:spChg>
        <pc:spChg chg="add mod">
          <ac:chgData name="Olivia McLachlan" userId="285448e4-f110-4267-9563-ea23fe8a912e" providerId="ADAL" clId="{8455CF3C-1473-41B1-BC23-D42E76E624F2}" dt="2023-10-03T10:20:53.233" v="1099" actId="1076"/>
          <ac:spMkLst>
            <pc:docMk/>
            <pc:sldMk cId="1074321042" sldId="256"/>
            <ac:spMk id="192" creationId="{8839693A-7EA3-4834-A00C-1EE5126C61FB}"/>
          </ac:spMkLst>
        </pc:spChg>
        <pc:spChg chg="mod">
          <ac:chgData name="Olivia McLachlan" userId="285448e4-f110-4267-9563-ea23fe8a912e" providerId="ADAL" clId="{8455CF3C-1473-41B1-BC23-D42E76E624F2}" dt="2023-10-03T10:33:48.073" v="1365" actId="1076"/>
          <ac:spMkLst>
            <pc:docMk/>
            <pc:sldMk cId="1074321042" sldId="256"/>
            <ac:spMk id="367" creationId="{DA387A55-7789-A34F-867D-72AA9CFF66F4}"/>
          </ac:spMkLst>
        </pc:spChg>
        <pc:spChg chg="mod">
          <ac:chgData name="Olivia McLachlan" userId="285448e4-f110-4267-9563-ea23fe8a912e" providerId="ADAL" clId="{8455CF3C-1473-41B1-BC23-D42E76E624F2}" dt="2023-10-03T10:39:13.798" v="1746" actId="113"/>
          <ac:spMkLst>
            <pc:docMk/>
            <pc:sldMk cId="1074321042" sldId="256"/>
            <ac:spMk id="370" creationId="{DA387A55-7789-A34F-867D-72AA9CFF66F4}"/>
          </ac:spMkLst>
        </pc:spChg>
        <pc:spChg chg="mod">
          <ac:chgData name="Olivia McLachlan" userId="285448e4-f110-4267-9563-ea23fe8a912e" providerId="ADAL" clId="{8455CF3C-1473-41B1-BC23-D42E76E624F2}" dt="2023-10-03T09:25:19.418" v="81" actId="1076"/>
          <ac:spMkLst>
            <pc:docMk/>
            <pc:sldMk cId="1074321042" sldId="256"/>
            <ac:spMk id="371" creationId="{DA387A55-7789-A34F-867D-72AA9CFF66F4}"/>
          </ac:spMkLst>
        </pc:spChg>
        <pc:spChg chg="mod">
          <ac:chgData name="Olivia McLachlan" userId="285448e4-f110-4267-9563-ea23fe8a912e" providerId="ADAL" clId="{8455CF3C-1473-41B1-BC23-D42E76E624F2}" dt="2023-10-03T10:39:18.320" v="1747" actId="113"/>
          <ac:spMkLst>
            <pc:docMk/>
            <pc:sldMk cId="1074321042" sldId="256"/>
            <ac:spMk id="372" creationId="{DA387A55-7789-A34F-867D-72AA9CFF66F4}"/>
          </ac:spMkLst>
        </pc:spChg>
        <pc:spChg chg="mod">
          <ac:chgData name="Olivia McLachlan" userId="285448e4-f110-4267-9563-ea23fe8a912e" providerId="ADAL" clId="{8455CF3C-1473-41B1-BC23-D42E76E624F2}" dt="2023-10-03T09:25:23.001" v="82" actId="1076"/>
          <ac:spMkLst>
            <pc:docMk/>
            <pc:sldMk cId="1074321042" sldId="256"/>
            <ac:spMk id="401" creationId="{189D5999-43F7-F641-9393-172A969C8B1F}"/>
          </ac:spMkLst>
        </pc:spChg>
        <pc:spChg chg="mod">
          <ac:chgData name="Olivia McLachlan" userId="285448e4-f110-4267-9563-ea23fe8a912e" providerId="ADAL" clId="{8455CF3C-1473-41B1-BC23-D42E76E624F2}" dt="2023-10-03T09:23:20.242" v="68" actId="20577"/>
          <ac:spMkLst>
            <pc:docMk/>
            <pc:sldMk cId="1074321042" sldId="256"/>
            <ac:spMk id="414" creationId="{DA387A55-7789-A34F-867D-72AA9CFF66F4}"/>
          </ac:spMkLst>
        </pc:spChg>
        <pc:spChg chg="mod">
          <ac:chgData name="Olivia McLachlan" userId="285448e4-f110-4267-9563-ea23fe8a912e" providerId="ADAL" clId="{8455CF3C-1473-41B1-BC23-D42E76E624F2}" dt="2023-10-03T10:37:53.647" v="1720" actId="313"/>
          <ac:spMkLst>
            <pc:docMk/>
            <pc:sldMk cId="1074321042" sldId="256"/>
            <ac:spMk id="429" creationId="{DA387A55-7789-A34F-867D-72AA9CFF66F4}"/>
          </ac:spMkLst>
        </pc:spChg>
        <pc:spChg chg="mod">
          <ac:chgData name="Olivia McLachlan" userId="285448e4-f110-4267-9563-ea23fe8a912e" providerId="ADAL" clId="{8455CF3C-1473-41B1-BC23-D42E76E624F2}" dt="2023-10-03T09:50:04.573" v="692" actId="20577"/>
          <ac:spMkLst>
            <pc:docMk/>
            <pc:sldMk cId="1074321042" sldId="256"/>
            <ac:spMk id="430" creationId="{DA387A55-7789-A34F-867D-72AA9CFF66F4}"/>
          </ac:spMkLst>
        </pc:spChg>
        <pc:spChg chg="mod ord">
          <ac:chgData name="Olivia McLachlan" userId="285448e4-f110-4267-9563-ea23fe8a912e" providerId="ADAL" clId="{8455CF3C-1473-41B1-BC23-D42E76E624F2}" dt="2023-10-03T09:51:02.755" v="734" actId="14100"/>
          <ac:spMkLst>
            <pc:docMk/>
            <pc:sldMk cId="1074321042" sldId="256"/>
            <ac:spMk id="435" creationId="{00000000-0000-0000-0000-000000000000}"/>
          </ac:spMkLst>
        </pc:spChg>
        <pc:spChg chg="mod">
          <ac:chgData name="Olivia McLachlan" userId="285448e4-f110-4267-9563-ea23fe8a912e" providerId="ADAL" clId="{8455CF3C-1473-41B1-BC23-D42E76E624F2}" dt="2023-10-03T09:26:35.842" v="92" actId="208"/>
          <ac:spMkLst>
            <pc:docMk/>
            <pc:sldMk cId="1074321042" sldId="256"/>
            <ac:spMk id="463" creationId="{DA387A55-7789-A34F-867D-72AA9CFF66F4}"/>
          </ac:spMkLst>
        </pc:spChg>
        <pc:spChg chg="mod">
          <ac:chgData name="Olivia McLachlan" userId="285448e4-f110-4267-9563-ea23fe8a912e" providerId="ADAL" clId="{8455CF3C-1473-41B1-BC23-D42E76E624F2}" dt="2023-10-03T10:08:49.394" v="943" actId="1076"/>
          <ac:spMkLst>
            <pc:docMk/>
            <pc:sldMk cId="1074321042" sldId="256"/>
            <ac:spMk id="465" creationId="{DA387A55-7789-A34F-867D-72AA9CFF66F4}"/>
          </ac:spMkLst>
        </pc:spChg>
        <pc:spChg chg="mod">
          <ac:chgData name="Olivia McLachlan" userId="285448e4-f110-4267-9563-ea23fe8a912e" providerId="ADAL" clId="{8455CF3C-1473-41B1-BC23-D42E76E624F2}" dt="2023-10-03T10:38:41.679" v="1741" actId="14100"/>
          <ac:spMkLst>
            <pc:docMk/>
            <pc:sldMk cId="1074321042" sldId="256"/>
            <ac:spMk id="467" creationId="{DA387A55-7789-A34F-867D-72AA9CFF66F4}"/>
          </ac:spMkLst>
        </pc:spChg>
        <pc:spChg chg="mod">
          <ac:chgData name="Olivia McLachlan" userId="285448e4-f110-4267-9563-ea23fe8a912e" providerId="ADAL" clId="{8455CF3C-1473-41B1-BC23-D42E76E624F2}" dt="2023-10-03T10:13:30.705" v="1027" actId="14100"/>
          <ac:spMkLst>
            <pc:docMk/>
            <pc:sldMk cId="1074321042" sldId="256"/>
            <ac:spMk id="469" creationId="{DA387A55-7789-A34F-867D-72AA9CFF66F4}"/>
          </ac:spMkLst>
        </pc:spChg>
        <pc:spChg chg="mod ord">
          <ac:chgData name="Olivia McLachlan" userId="285448e4-f110-4267-9563-ea23fe8a912e" providerId="ADAL" clId="{8455CF3C-1473-41B1-BC23-D42E76E624F2}" dt="2023-10-03T10:38:52.453" v="1742" actId="113"/>
          <ac:spMkLst>
            <pc:docMk/>
            <pc:sldMk cId="1074321042" sldId="256"/>
            <ac:spMk id="472" creationId="{DA387A55-7789-A34F-867D-72AA9CFF66F4}"/>
          </ac:spMkLst>
        </pc:spChg>
        <pc:spChg chg="mod">
          <ac:chgData name="Olivia McLachlan" userId="285448e4-f110-4267-9563-ea23fe8a912e" providerId="ADAL" clId="{8455CF3C-1473-41B1-BC23-D42E76E624F2}" dt="2023-10-03T09:49:18.574" v="644" actId="113"/>
          <ac:spMkLst>
            <pc:docMk/>
            <pc:sldMk cId="1074321042" sldId="256"/>
            <ac:spMk id="473" creationId="{DA387A55-7789-A34F-867D-72AA9CFF66F4}"/>
          </ac:spMkLst>
        </pc:spChg>
        <pc:spChg chg="mod">
          <ac:chgData name="Olivia McLachlan" userId="285448e4-f110-4267-9563-ea23fe8a912e" providerId="ADAL" clId="{8455CF3C-1473-41B1-BC23-D42E76E624F2}" dt="2023-10-03T09:42:56.039" v="490" actId="208"/>
          <ac:spMkLst>
            <pc:docMk/>
            <pc:sldMk cId="1074321042" sldId="256"/>
            <ac:spMk id="480" creationId="{DA387A55-7789-A34F-867D-72AA9CFF66F4}"/>
          </ac:spMkLst>
        </pc:spChg>
        <pc:spChg chg="mod">
          <ac:chgData name="Olivia McLachlan" userId="285448e4-f110-4267-9563-ea23fe8a912e" providerId="ADAL" clId="{8455CF3C-1473-41B1-BC23-D42E76E624F2}" dt="2023-10-03T10:23:54.564" v="1286" actId="113"/>
          <ac:spMkLst>
            <pc:docMk/>
            <pc:sldMk cId="1074321042" sldId="256"/>
            <ac:spMk id="482" creationId="{DA387A55-7789-A34F-867D-72AA9CFF66F4}"/>
          </ac:spMkLst>
        </pc:spChg>
        <pc:spChg chg="mod ord">
          <ac:chgData name="Olivia McLachlan" userId="285448e4-f110-4267-9563-ea23fe8a912e" providerId="ADAL" clId="{8455CF3C-1473-41B1-BC23-D42E76E624F2}" dt="2023-10-03T10:03:02.300" v="827" actId="1076"/>
          <ac:spMkLst>
            <pc:docMk/>
            <pc:sldMk cId="1074321042" sldId="256"/>
            <ac:spMk id="484" creationId="{DA387A55-7789-A34F-867D-72AA9CFF66F4}"/>
          </ac:spMkLst>
        </pc:spChg>
        <pc:spChg chg="mod">
          <ac:chgData name="Olivia McLachlan" userId="285448e4-f110-4267-9563-ea23fe8a912e" providerId="ADAL" clId="{8455CF3C-1473-41B1-BC23-D42E76E624F2}" dt="2023-10-03T10:05:49.431" v="920" actId="20577"/>
          <ac:spMkLst>
            <pc:docMk/>
            <pc:sldMk cId="1074321042" sldId="256"/>
            <ac:spMk id="508" creationId="{00000000-0000-0000-0000-000000000000}"/>
          </ac:spMkLst>
        </pc:spChg>
        <pc:spChg chg="mod">
          <ac:chgData name="Olivia McLachlan" userId="285448e4-f110-4267-9563-ea23fe8a912e" providerId="ADAL" clId="{8455CF3C-1473-41B1-BC23-D42E76E624F2}" dt="2023-10-03T10:38:16.780" v="1738" actId="5793"/>
          <ac:spMkLst>
            <pc:docMk/>
            <pc:sldMk cId="1074321042" sldId="256"/>
            <ac:spMk id="509" creationId="{00000000-0000-0000-0000-000000000000}"/>
          </ac:spMkLst>
        </pc:spChg>
        <pc:spChg chg="add del">
          <ac:chgData name="Olivia McLachlan" userId="285448e4-f110-4267-9563-ea23fe8a912e" providerId="ADAL" clId="{8455CF3C-1473-41B1-BC23-D42E76E624F2}" dt="2023-10-03T10:30:14.893" v="1317"/>
          <ac:spMkLst>
            <pc:docMk/>
            <pc:sldMk cId="1074321042" sldId="256"/>
            <ac:spMk id="510" creationId="{E50E7404-84F7-4785-91C8-A9BC0516E421}"/>
          </ac:spMkLst>
        </pc:spChg>
        <pc:picChg chg="add mod modCrop">
          <ac:chgData name="Olivia McLachlan" userId="285448e4-f110-4267-9563-ea23fe8a912e" providerId="ADAL" clId="{8455CF3C-1473-41B1-BC23-D42E76E624F2}" dt="2023-10-03T10:12:55.942" v="1017" actId="1076"/>
          <ac:picMkLst>
            <pc:docMk/>
            <pc:sldMk cId="1074321042" sldId="256"/>
            <ac:picMk id="18" creationId="{4680851E-E158-4CE9-8783-40E77CAF2A0C}"/>
          </ac:picMkLst>
        </pc:picChg>
        <pc:picChg chg="add mod modCrop">
          <ac:chgData name="Olivia McLachlan" userId="285448e4-f110-4267-9563-ea23fe8a912e" providerId="ADAL" clId="{8455CF3C-1473-41B1-BC23-D42E76E624F2}" dt="2023-10-03T10:33:25.752" v="1360" actId="14100"/>
          <ac:picMkLst>
            <pc:docMk/>
            <pc:sldMk cId="1074321042" sldId="256"/>
            <ac:picMk id="23" creationId="{29D0C511-4E88-4E2C-A6E6-A0ADFCB77469}"/>
          </ac:picMkLst>
        </pc:picChg>
        <pc:picChg chg="del mod">
          <ac:chgData name="Olivia McLachlan" userId="285448e4-f110-4267-9563-ea23fe8a912e" providerId="ADAL" clId="{8455CF3C-1473-41B1-BC23-D42E76E624F2}" dt="2023-10-03T10:24:06.046" v="1289" actId="478"/>
          <ac:picMkLst>
            <pc:docMk/>
            <pc:sldMk cId="1074321042" sldId="256"/>
            <ac:picMk id="31" creationId="{00000000-0000-0000-0000-000000000000}"/>
          </ac:picMkLst>
        </pc:picChg>
        <pc:picChg chg="add mod modCrop">
          <ac:chgData name="Olivia McLachlan" userId="285448e4-f110-4267-9563-ea23fe8a912e" providerId="ADAL" clId="{8455CF3C-1473-41B1-BC23-D42E76E624F2}" dt="2023-10-03T09:39:25.919" v="405" actId="1076"/>
          <ac:picMkLst>
            <pc:docMk/>
            <pc:sldMk cId="1074321042" sldId="256"/>
            <ac:picMk id="56" creationId="{8083B174-1224-4B54-9565-765DF3500D80}"/>
          </ac:picMkLst>
        </pc:picChg>
        <pc:picChg chg="add mod modCrop">
          <ac:chgData name="Olivia McLachlan" userId="285448e4-f110-4267-9563-ea23fe8a912e" providerId="ADAL" clId="{8455CF3C-1473-41B1-BC23-D42E76E624F2}" dt="2023-10-03T10:07:27.158" v="933" actId="1076"/>
          <ac:picMkLst>
            <pc:docMk/>
            <pc:sldMk cId="1074321042" sldId="256"/>
            <ac:picMk id="57" creationId="{4842149D-BDDE-440D-AAA2-236E6E70DA05}"/>
          </ac:picMkLst>
        </pc:picChg>
        <pc:picChg chg="add mod modCrop">
          <ac:chgData name="Olivia McLachlan" userId="285448e4-f110-4267-9563-ea23fe8a912e" providerId="ADAL" clId="{8455CF3C-1473-41B1-BC23-D42E76E624F2}" dt="2023-10-03T09:46:20.760" v="545" actId="1076"/>
          <ac:picMkLst>
            <pc:docMk/>
            <pc:sldMk cId="1074321042" sldId="256"/>
            <ac:picMk id="62" creationId="{D0BACA46-C109-4633-AE55-C03702A87B14}"/>
          </ac:picMkLst>
        </pc:picChg>
        <pc:picChg chg="del mod">
          <ac:chgData name="Olivia McLachlan" userId="285448e4-f110-4267-9563-ea23fe8a912e" providerId="ADAL" clId="{8455CF3C-1473-41B1-BC23-D42E76E624F2}" dt="2023-10-03T10:24:06.046" v="1289" actId="478"/>
          <ac:picMkLst>
            <pc:docMk/>
            <pc:sldMk cId="1074321042" sldId="256"/>
            <ac:picMk id="64"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65"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66"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67" creationId="{00000000-0000-0000-0000-000000000000}"/>
          </ac:picMkLst>
        </pc:picChg>
        <pc:picChg chg="del mod">
          <ac:chgData name="Olivia McLachlan" userId="285448e4-f110-4267-9563-ea23fe8a912e" providerId="ADAL" clId="{8455CF3C-1473-41B1-BC23-D42E76E624F2}" dt="2023-10-03T10:15:35.015" v="1031" actId="478"/>
          <ac:picMkLst>
            <pc:docMk/>
            <pc:sldMk cId="1074321042" sldId="256"/>
            <ac:picMk id="70" creationId="{00000000-0000-0000-0000-000000000000}"/>
          </ac:picMkLst>
        </pc:picChg>
        <pc:picChg chg="mod">
          <ac:chgData name="Olivia McLachlan" userId="285448e4-f110-4267-9563-ea23fe8a912e" providerId="ADAL" clId="{8455CF3C-1473-41B1-BC23-D42E76E624F2}" dt="2023-10-03T10:34:04.174" v="1367" actId="1076"/>
          <ac:picMkLst>
            <pc:docMk/>
            <pc:sldMk cId="1074321042" sldId="256"/>
            <ac:picMk id="71" creationId="{00000000-0000-0000-0000-000000000000}"/>
          </ac:picMkLst>
        </pc:picChg>
        <pc:picChg chg="mod">
          <ac:chgData name="Olivia McLachlan" userId="285448e4-f110-4267-9563-ea23fe8a912e" providerId="ADAL" clId="{8455CF3C-1473-41B1-BC23-D42E76E624F2}" dt="2023-10-03T09:35:29.301" v="311" actId="1076"/>
          <ac:picMkLst>
            <pc:docMk/>
            <pc:sldMk cId="1074321042" sldId="256"/>
            <ac:picMk id="74" creationId="{00000000-0000-0000-0000-000000000000}"/>
          </ac:picMkLst>
        </pc:picChg>
        <pc:picChg chg="add mod">
          <ac:chgData name="Olivia McLachlan" userId="285448e4-f110-4267-9563-ea23fe8a912e" providerId="ADAL" clId="{8455CF3C-1473-41B1-BC23-D42E76E624F2}" dt="2023-10-03T10:05:41.749" v="906" actId="14100"/>
          <ac:picMkLst>
            <pc:docMk/>
            <pc:sldMk cId="1074321042" sldId="256"/>
            <ac:picMk id="157" creationId="{25A03B7B-CE58-465D-B720-AA2C9B2483FE}"/>
          </ac:picMkLst>
        </pc:picChg>
        <pc:picChg chg="add mod">
          <ac:chgData name="Olivia McLachlan" userId="285448e4-f110-4267-9563-ea23fe8a912e" providerId="ADAL" clId="{8455CF3C-1473-41B1-BC23-D42E76E624F2}" dt="2023-10-03T09:56:38.219" v="789" actId="1076"/>
          <ac:picMkLst>
            <pc:docMk/>
            <pc:sldMk cId="1074321042" sldId="256"/>
            <ac:picMk id="163" creationId="{BCA66D64-D531-4CE7-B0E6-51E8ABE4F125}"/>
          </ac:picMkLst>
        </pc:picChg>
        <pc:picChg chg="add del mod">
          <ac:chgData name="Olivia McLachlan" userId="285448e4-f110-4267-9563-ea23fe8a912e" providerId="ADAL" clId="{8455CF3C-1473-41B1-BC23-D42E76E624F2}" dt="2023-10-03T10:28:44.201" v="1308" actId="478"/>
          <ac:picMkLst>
            <pc:docMk/>
            <pc:sldMk cId="1074321042" sldId="256"/>
            <ac:picMk id="178" creationId="{2B5C21F2-605E-4EF8-80AE-718E29707F31}"/>
          </ac:picMkLst>
        </pc:picChg>
        <pc:picChg chg="add mod">
          <ac:chgData name="Olivia McLachlan" userId="285448e4-f110-4267-9563-ea23fe8a912e" providerId="ADAL" clId="{8455CF3C-1473-41B1-BC23-D42E76E624F2}" dt="2023-10-03T10:33:01.114" v="1355" actId="1076"/>
          <ac:picMkLst>
            <pc:docMk/>
            <pc:sldMk cId="1074321042" sldId="256"/>
            <ac:picMk id="179" creationId="{1F7BABFC-0578-4490-95BA-DED349A19366}"/>
          </ac:picMkLst>
        </pc:picChg>
        <pc:picChg chg="add mod ord modCrop">
          <ac:chgData name="Olivia McLachlan" userId="285448e4-f110-4267-9563-ea23fe8a912e" providerId="ADAL" clId="{8455CF3C-1473-41B1-BC23-D42E76E624F2}" dt="2023-10-03T10:31:44.854" v="1340" actId="1076"/>
          <ac:picMkLst>
            <pc:docMk/>
            <pc:sldMk cId="1074321042" sldId="256"/>
            <ac:picMk id="188" creationId="{67BB815C-81E0-4118-9517-2A2986C9266C}"/>
          </ac:picMkLst>
        </pc:picChg>
        <pc:picChg chg="add mod">
          <ac:chgData name="Olivia McLachlan" userId="285448e4-f110-4267-9563-ea23fe8a912e" providerId="ADAL" clId="{8455CF3C-1473-41B1-BC23-D42E76E624F2}" dt="2023-10-03T10:32:08.316" v="1345" actId="1076"/>
          <ac:picMkLst>
            <pc:docMk/>
            <pc:sldMk cId="1074321042" sldId="256"/>
            <ac:picMk id="203" creationId="{DA4AA162-8B15-4674-BBA6-12706B0FFBDA}"/>
          </ac:picMkLst>
        </pc:picChg>
        <pc:picChg chg="add mod ord modCrop">
          <ac:chgData name="Olivia McLachlan" userId="285448e4-f110-4267-9563-ea23fe8a912e" providerId="ADAL" clId="{8455CF3C-1473-41B1-BC23-D42E76E624F2}" dt="2023-10-03T10:08:53.212" v="944" actId="166"/>
          <ac:picMkLst>
            <pc:docMk/>
            <pc:sldMk cId="1074321042" sldId="256"/>
            <ac:picMk id="455" creationId="{9111F9D5-95D6-405E-9DE6-DCD98F1744B7}"/>
          </ac:picMkLst>
        </pc:picChg>
        <pc:picChg chg="add mod modCrop">
          <ac:chgData name="Olivia McLachlan" userId="285448e4-f110-4267-9563-ea23fe8a912e" providerId="ADAL" clId="{8455CF3C-1473-41B1-BC23-D42E76E624F2}" dt="2023-10-03T10:02:53.139" v="824" actId="1076"/>
          <ac:picMkLst>
            <pc:docMk/>
            <pc:sldMk cId="1074321042" sldId="256"/>
            <ac:picMk id="457" creationId="{4828D8F2-A1C0-4534-B5A3-7FA2FB27BFAF}"/>
          </ac:picMkLst>
        </pc:picChg>
        <pc:picChg chg="add del mod modCrop">
          <ac:chgData name="Olivia McLachlan" userId="285448e4-f110-4267-9563-ea23fe8a912e" providerId="ADAL" clId="{8455CF3C-1473-41B1-BC23-D42E76E624F2}" dt="2023-10-03T10:02:49.402" v="823" actId="478"/>
          <ac:picMkLst>
            <pc:docMk/>
            <pc:sldMk cId="1074321042" sldId="256"/>
            <ac:picMk id="458" creationId="{D5F8A041-571F-4E8E-B36E-78C6675E5D9A}"/>
          </ac:picMkLst>
        </pc:picChg>
        <pc:picChg chg="add mod">
          <ac:chgData name="Olivia McLachlan" userId="285448e4-f110-4267-9563-ea23fe8a912e" providerId="ADAL" clId="{8455CF3C-1473-41B1-BC23-D42E76E624F2}" dt="2023-10-03T10:02:40.628" v="822" actId="1076"/>
          <ac:picMkLst>
            <pc:docMk/>
            <pc:sldMk cId="1074321042" sldId="256"/>
            <ac:picMk id="460" creationId="{E4B1000E-F113-4DA2-B1E7-641BAEAD6CC2}"/>
          </ac:picMkLst>
        </pc:picChg>
        <pc:picChg chg="add mod">
          <ac:chgData name="Olivia McLachlan" userId="285448e4-f110-4267-9563-ea23fe8a912e" providerId="ADAL" clId="{8455CF3C-1473-41B1-BC23-D42E76E624F2}" dt="2023-10-03T10:36:29.023" v="1499" actId="1076"/>
          <ac:picMkLst>
            <pc:docMk/>
            <pc:sldMk cId="1074321042" sldId="256"/>
            <ac:picMk id="474" creationId="{89755EBC-FDC8-4CD1-A68A-06A085E559D8}"/>
          </ac:picMkLst>
        </pc:picChg>
        <pc:picChg chg="add mod">
          <ac:chgData name="Olivia McLachlan" userId="285448e4-f110-4267-9563-ea23fe8a912e" providerId="ADAL" clId="{8455CF3C-1473-41B1-BC23-D42E76E624F2}" dt="2023-10-03T10:31:42.669" v="1339" actId="1076"/>
          <ac:picMkLst>
            <pc:docMk/>
            <pc:sldMk cId="1074321042" sldId="256"/>
            <ac:picMk id="486" creationId="{0D9D5B23-480D-4889-8F32-B9F237C6452F}"/>
          </ac:picMkLst>
        </pc:picChg>
        <pc:picChg chg="add mod">
          <ac:chgData name="Olivia McLachlan" userId="285448e4-f110-4267-9563-ea23fe8a912e" providerId="ADAL" clId="{8455CF3C-1473-41B1-BC23-D42E76E624F2}" dt="2023-10-03T10:17:41.318" v="1042" actId="1076"/>
          <ac:picMkLst>
            <pc:docMk/>
            <pc:sldMk cId="1074321042" sldId="256"/>
            <ac:picMk id="494" creationId="{A78AC9EF-9A1E-446C-A3B9-E45B640E9AB1}"/>
          </ac:picMkLst>
        </pc:picChg>
        <pc:picChg chg="add mod">
          <ac:chgData name="Olivia McLachlan" userId="285448e4-f110-4267-9563-ea23fe8a912e" providerId="ADAL" clId="{8455CF3C-1473-41B1-BC23-D42E76E624F2}" dt="2023-10-03T10:17:22.416" v="1037" actId="1076"/>
          <ac:picMkLst>
            <pc:docMk/>
            <pc:sldMk cId="1074321042" sldId="256"/>
            <ac:picMk id="495" creationId="{81AB2345-71C4-47C2-8622-657B508D03B4}"/>
          </ac:picMkLst>
        </pc:picChg>
        <pc:picChg chg="add mod">
          <ac:chgData name="Olivia McLachlan" userId="285448e4-f110-4267-9563-ea23fe8a912e" providerId="ADAL" clId="{8455CF3C-1473-41B1-BC23-D42E76E624F2}" dt="2023-10-03T10:32:30.872" v="1351" actId="1076"/>
          <ac:picMkLst>
            <pc:docMk/>
            <pc:sldMk cId="1074321042" sldId="256"/>
            <ac:picMk id="502" creationId="{2AF8B841-8203-4069-9116-5DD39001C2F7}"/>
          </ac:picMkLst>
        </pc:picChg>
        <pc:picChg chg="add mod">
          <ac:chgData name="Olivia McLachlan" userId="285448e4-f110-4267-9563-ea23fe8a912e" providerId="ADAL" clId="{8455CF3C-1473-41B1-BC23-D42E76E624F2}" dt="2023-10-03T10:32:26.834" v="1350" actId="1076"/>
          <ac:picMkLst>
            <pc:docMk/>
            <pc:sldMk cId="1074321042" sldId="256"/>
            <ac:picMk id="504" creationId="{36800FC2-9F17-477C-BB3A-17EB3E0C05C8}"/>
          </ac:picMkLst>
        </pc:picChg>
        <pc:picChg chg="add mod">
          <ac:chgData name="Olivia McLachlan" userId="285448e4-f110-4267-9563-ea23fe8a912e" providerId="ADAL" clId="{8455CF3C-1473-41B1-BC23-D42E76E624F2}" dt="2023-10-03T10:31:48.577" v="1341" actId="1076"/>
          <ac:picMkLst>
            <pc:docMk/>
            <pc:sldMk cId="1074321042" sldId="256"/>
            <ac:picMk id="511" creationId="{55F834C6-4F4A-4999-BAD1-A1160969C201}"/>
          </ac:picMkLst>
        </pc:picChg>
        <pc:picChg chg="mod">
          <ac:chgData name="Olivia McLachlan" userId="285448e4-f110-4267-9563-ea23fe8a912e" providerId="ADAL" clId="{8455CF3C-1473-41B1-BC23-D42E76E624F2}" dt="2023-10-03T09:26:01.918" v="90" actId="1076"/>
          <ac:picMkLst>
            <pc:docMk/>
            <pc:sldMk cId="1074321042" sldId="256"/>
            <ac:picMk id="1029" creationId="{00000000-0000-0000-0000-000000000000}"/>
          </ac:picMkLst>
        </pc:picChg>
        <pc:picChg chg="mod">
          <ac:chgData name="Olivia McLachlan" userId="285448e4-f110-4267-9563-ea23fe8a912e" providerId="ADAL" clId="{8455CF3C-1473-41B1-BC23-D42E76E624F2}" dt="2023-10-03T10:33:10.604" v="1357" actId="1076"/>
          <ac:picMkLst>
            <pc:docMk/>
            <pc:sldMk cId="1074321042" sldId="256"/>
            <ac:picMk id="1030" creationId="{00000000-0000-0000-0000-000000000000}"/>
          </ac:picMkLst>
        </pc:picChg>
        <pc:picChg chg="mod">
          <ac:chgData name="Olivia McLachlan" userId="285448e4-f110-4267-9563-ea23fe8a912e" providerId="ADAL" clId="{8455CF3C-1473-41B1-BC23-D42E76E624F2}" dt="2023-10-03T09:51:30.090" v="737" actId="1076"/>
          <ac:picMkLst>
            <pc:docMk/>
            <pc:sldMk cId="1074321042" sldId="256"/>
            <ac:picMk id="1031" creationId="{00000000-0000-0000-0000-000000000000}"/>
          </ac:picMkLst>
        </pc:picChg>
        <pc:picChg chg="mod">
          <ac:chgData name="Olivia McLachlan" userId="285448e4-f110-4267-9563-ea23fe8a912e" providerId="ADAL" clId="{8455CF3C-1473-41B1-BC23-D42E76E624F2}" dt="2023-10-03T09:33:37.956" v="290" actId="1076"/>
          <ac:picMkLst>
            <pc:docMk/>
            <pc:sldMk cId="1074321042" sldId="256"/>
            <ac:picMk id="1032" creationId="{00000000-0000-0000-0000-000000000000}"/>
          </ac:picMkLst>
        </pc:picChg>
        <pc:picChg chg="mod">
          <ac:chgData name="Olivia McLachlan" userId="285448e4-f110-4267-9563-ea23fe8a912e" providerId="ADAL" clId="{8455CF3C-1473-41B1-BC23-D42E76E624F2}" dt="2023-10-03T09:44:51.615" v="535" actId="1076"/>
          <ac:picMkLst>
            <pc:docMk/>
            <pc:sldMk cId="1074321042" sldId="256"/>
            <ac:picMk id="1034" creationId="{00000000-0000-0000-0000-000000000000}"/>
          </ac:picMkLst>
        </pc:picChg>
        <pc:picChg chg="mod">
          <ac:chgData name="Olivia McLachlan" userId="285448e4-f110-4267-9563-ea23fe8a912e" providerId="ADAL" clId="{8455CF3C-1473-41B1-BC23-D42E76E624F2}" dt="2023-10-03T09:44:57.267" v="536" actId="1076"/>
          <ac:picMkLst>
            <pc:docMk/>
            <pc:sldMk cId="1074321042" sldId="256"/>
            <ac:picMk id="1035" creationId="{00000000-0000-0000-0000-000000000000}"/>
          </ac:picMkLst>
        </pc:picChg>
        <pc:picChg chg="del mod">
          <ac:chgData name="Olivia McLachlan" userId="285448e4-f110-4267-9563-ea23fe8a912e" providerId="ADAL" clId="{8455CF3C-1473-41B1-BC23-D42E76E624F2}" dt="2023-10-03T10:32:52.201" v="1352" actId="478"/>
          <ac:picMkLst>
            <pc:docMk/>
            <pc:sldMk cId="1074321042" sldId="256"/>
            <ac:picMk id="1036" creationId="{00000000-0000-0000-0000-000000000000}"/>
          </ac:picMkLst>
        </pc:picChg>
        <pc:picChg chg="mod">
          <ac:chgData name="Olivia McLachlan" userId="285448e4-f110-4267-9563-ea23fe8a912e" providerId="ADAL" clId="{8455CF3C-1473-41B1-BC23-D42E76E624F2}" dt="2023-10-03T10:32:58.526" v="1354" actId="1076"/>
          <ac:picMkLst>
            <pc:docMk/>
            <pc:sldMk cId="1074321042" sldId="256"/>
            <ac:picMk id="1037" creationId="{00000000-0000-0000-0000-000000000000}"/>
          </ac:picMkLst>
        </pc:picChg>
        <pc:picChg chg="del mod">
          <ac:chgData name="Olivia McLachlan" userId="285448e4-f110-4267-9563-ea23fe8a912e" providerId="ADAL" clId="{8455CF3C-1473-41B1-BC23-D42E76E624F2}" dt="2023-10-03T10:08:27.745" v="937" actId="478"/>
          <ac:picMkLst>
            <pc:docMk/>
            <pc:sldMk cId="1074321042" sldId="256"/>
            <ac:picMk id="1038"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1039" creationId="{00000000-0000-0000-0000-000000000000}"/>
          </ac:picMkLst>
        </pc:picChg>
        <pc:picChg chg="mod">
          <ac:chgData name="Olivia McLachlan" userId="285448e4-f110-4267-9563-ea23fe8a912e" providerId="ADAL" clId="{8455CF3C-1473-41B1-BC23-D42E76E624F2}" dt="2023-10-03T10:07:12.641" v="931" actId="1076"/>
          <ac:picMkLst>
            <pc:docMk/>
            <pc:sldMk cId="1074321042" sldId="256"/>
            <ac:picMk id="1040" creationId="{00000000-0000-0000-0000-000000000000}"/>
          </ac:picMkLst>
        </pc:picChg>
        <pc:picChg chg="mod">
          <ac:chgData name="Olivia McLachlan" userId="285448e4-f110-4267-9563-ea23fe8a912e" providerId="ADAL" clId="{8455CF3C-1473-41B1-BC23-D42E76E624F2}" dt="2023-10-03T10:06:40.446" v="922" actId="1076"/>
          <ac:picMkLst>
            <pc:docMk/>
            <pc:sldMk cId="1074321042" sldId="256"/>
            <ac:picMk id="1041" creationId="{00000000-0000-0000-0000-000000000000}"/>
          </ac:picMkLst>
        </pc:picChg>
        <pc:picChg chg="del mod">
          <ac:chgData name="Olivia McLachlan" userId="285448e4-f110-4267-9563-ea23fe8a912e" providerId="ADAL" clId="{8455CF3C-1473-41B1-BC23-D42E76E624F2}" dt="2023-10-03T10:12:16.500" v="1011" actId="478"/>
          <ac:picMkLst>
            <pc:docMk/>
            <pc:sldMk cId="1074321042" sldId="256"/>
            <ac:picMk id="1042" creationId="{00000000-0000-0000-0000-000000000000}"/>
          </ac:picMkLst>
        </pc:picChg>
        <pc:picChg chg="mod">
          <ac:chgData name="Olivia McLachlan" userId="285448e4-f110-4267-9563-ea23fe8a912e" providerId="ADAL" clId="{8455CF3C-1473-41B1-BC23-D42E76E624F2}" dt="2023-10-03T10:02:55.510" v="825" actId="1076"/>
          <ac:picMkLst>
            <pc:docMk/>
            <pc:sldMk cId="1074321042" sldId="256"/>
            <ac:picMk id="1043" creationId="{00000000-0000-0000-0000-000000000000}"/>
          </ac:picMkLst>
        </pc:picChg>
        <pc:picChg chg="del mod">
          <ac:chgData name="Olivia McLachlan" userId="285448e4-f110-4267-9563-ea23fe8a912e" providerId="ADAL" clId="{8455CF3C-1473-41B1-BC23-D42E76E624F2}" dt="2023-10-03T09:59:44.837" v="797" actId="478"/>
          <ac:picMkLst>
            <pc:docMk/>
            <pc:sldMk cId="1074321042" sldId="256"/>
            <ac:picMk id="1044" creationId="{00000000-0000-0000-0000-000000000000}"/>
          </ac:picMkLst>
        </pc:picChg>
        <pc:picChg chg="mod">
          <ac:chgData name="Olivia McLachlan" userId="285448e4-f110-4267-9563-ea23fe8a912e" providerId="ADAL" clId="{8455CF3C-1473-41B1-BC23-D42E76E624F2}" dt="2023-10-03T09:48:27.882" v="643" actId="1076"/>
          <ac:picMkLst>
            <pc:docMk/>
            <pc:sldMk cId="1074321042" sldId="256"/>
            <ac:picMk id="1045"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1046" creationId="{00000000-0000-0000-0000-000000000000}"/>
          </ac:picMkLst>
        </pc:picChg>
        <pc:picChg chg="del mod">
          <ac:chgData name="Olivia McLachlan" userId="285448e4-f110-4267-9563-ea23fe8a912e" providerId="ADAL" clId="{8455CF3C-1473-41B1-BC23-D42E76E624F2}" dt="2023-10-03T10:24:06.046" v="1289" actId="478"/>
          <ac:picMkLst>
            <pc:docMk/>
            <pc:sldMk cId="1074321042" sldId="256"/>
            <ac:picMk id="1047" creationId="{00000000-0000-0000-0000-000000000000}"/>
          </ac:picMkLst>
        </pc:picChg>
        <pc:picChg chg="mod">
          <ac:chgData name="Olivia McLachlan" userId="285448e4-f110-4267-9563-ea23fe8a912e" providerId="ADAL" clId="{8455CF3C-1473-41B1-BC23-D42E76E624F2}" dt="2023-10-03T09:48:20.909" v="641" actId="1076"/>
          <ac:picMkLst>
            <pc:docMk/>
            <pc:sldMk cId="1074321042" sldId="256"/>
            <ac:picMk id="1048" creationId="{00000000-0000-0000-0000-000000000000}"/>
          </ac:picMkLst>
        </pc:picChg>
        <pc:picChg chg="mod">
          <ac:chgData name="Olivia McLachlan" userId="285448e4-f110-4267-9563-ea23fe8a912e" providerId="ADAL" clId="{8455CF3C-1473-41B1-BC23-D42E76E624F2}" dt="2023-10-03T09:44:45.682" v="534" actId="1076"/>
          <ac:picMkLst>
            <pc:docMk/>
            <pc:sldMk cId="1074321042" sldId="256"/>
            <ac:picMk id="1049" creationId="{00000000-0000-0000-0000-000000000000}"/>
          </ac:picMkLst>
        </pc:picChg>
        <pc:picChg chg="mod">
          <ac:chgData name="Olivia McLachlan" userId="285448e4-f110-4267-9563-ea23fe8a912e" providerId="ADAL" clId="{8455CF3C-1473-41B1-BC23-D42E76E624F2}" dt="2023-10-03T09:48:18.897" v="640" actId="1076"/>
          <ac:picMkLst>
            <pc:docMk/>
            <pc:sldMk cId="1074321042" sldId="256"/>
            <ac:picMk id="1050" creationId="{00000000-0000-0000-0000-000000000000}"/>
          </ac:picMkLst>
        </pc:picChg>
        <pc:cxnChg chg="mod">
          <ac:chgData name="Olivia McLachlan" userId="285448e4-f110-4267-9563-ea23fe8a912e" providerId="ADAL" clId="{8455CF3C-1473-41B1-BC23-D42E76E624F2}" dt="2023-10-03T09:20:55.926" v="5" actId="1076"/>
          <ac:cxnSpMkLst>
            <pc:docMk/>
            <pc:sldMk cId="1074321042" sldId="256"/>
            <ac:cxnSpMk id="10" creationId="{2B8A1726-BF9D-A24C-9FBF-5604C5D9EE7E}"/>
          </ac:cxnSpMkLst>
        </pc:cxnChg>
        <pc:cxnChg chg="mod">
          <ac:chgData name="Olivia McLachlan" userId="285448e4-f110-4267-9563-ea23fe8a912e" providerId="ADAL" clId="{8455CF3C-1473-41B1-BC23-D42E76E624F2}" dt="2023-10-03T10:33:54.782" v="1366" actId="14100"/>
          <ac:cxnSpMkLst>
            <pc:docMk/>
            <pc:sldMk cId="1074321042" sldId="256"/>
            <ac:cxnSpMk id="80" creationId="{F347F049-5853-0C49-B90B-3270038CAC6A}"/>
          </ac:cxnSpMkLst>
        </pc:cxnChg>
        <pc:cxnChg chg="mod">
          <ac:chgData name="Olivia McLachlan" userId="285448e4-f110-4267-9563-ea23fe8a912e" providerId="ADAL" clId="{8455CF3C-1473-41B1-BC23-D42E76E624F2}" dt="2023-10-03T09:51:33.969" v="738" actId="1076"/>
          <ac:cxnSpMkLst>
            <pc:docMk/>
            <pc:sldMk cId="1074321042" sldId="256"/>
            <ac:cxnSpMk id="95" creationId="{432DE9D9-B0B5-F742-8942-7B37AAB3C019}"/>
          </ac:cxnSpMkLst>
        </pc:cxnChg>
        <pc:cxnChg chg="mod">
          <ac:chgData name="Olivia McLachlan" userId="285448e4-f110-4267-9563-ea23fe8a912e" providerId="ADAL" clId="{8455CF3C-1473-41B1-BC23-D42E76E624F2}" dt="2023-10-03T09:25:32.992" v="84" actId="14100"/>
          <ac:cxnSpMkLst>
            <pc:docMk/>
            <pc:sldMk cId="1074321042" sldId="256"/>
            <ac:cxnSpMk id="101" creationId="{ED5654B3-6730-9743-8B5B-BB63078882F5}"/>
          </ac:cxnSpMkLst>
        </pc:cxnChg>
        <pc:cxnChg chg="mod">
          <ac:chgData name="Olivia McLachlan" userId="285448e4-f110-4267-9563-ea23fe8a912e" providerId="ADAL" clId="{8455CF3C-1473-41B1-BC23-D42E76E624F2}" dt="2023-10-03T09:35:23.803" v="310" actId="1076"/>
          <ac:cxnSpMkLst>
            <pc:docMk/>
            <pc:sldMk cId="1074321042" sldId="256"/>
            <ac:cxnSpMk id="104" creationId="{A43FCBD3-15AC-074B-89C1-9811AED33C3A}"/>
          </ac:cxnSpMkLst>
        </pc:cxnChg>
        <pc:cxnChg chg="mod">
          <ac:chgData name="Olivia McLachlan" userId="285448e4-f110-4267-9563-ea23fe8a912e" providerId="ADAL" clId="{8455CF3C-1473-41B1-BC23-D42E76E624F2}" dt="2023-10-03T09:37:13.129" v="355" actId="14100"/>
          <ac:cxnSpMkLst>
            <pc:docMk/>
            <pc:sldMk cId="1074321042" sldId="256"/>
            <ac:cxnSpMk id="129" creationId="{2B8A1726-BF9D-A24C-9FBF-5604C5D9EE7E}"/>
          </ac:cxnSpMkLst>
        </pc:cxnChg>
        <pc:cxnChg chg="del mod">
          <ac:chgData name="Olivia McLachlan" userId="285448e4-f110-4267-9563-ea23fe8a912e" providerId="ADAL" clId="{8455CF3C-1473-41B1-BC23-D42E76E624F2}" dt="2023-10-03T10:23:59.401" v="1288" actId="478"/>
          <ac:cxnSpMkLst>
            <pc:docMk/>
            <pc:sldMk cId="1074321042" sldId="256"/>
            <ac:cxnSpMk id="136" creationId="{2B8A1726-BF9D-A24C-9FBF-5604C5D9EE7E}"/>
          </ac:cxnSpMkLst>
        </pc:cxnChg>
        <pc:cxnChg chg="add mod">
          <ac:chgData name="Olivia McLachlan" userId="285448e4-f110-4267-9563-ea23fe8a912e" providerId="ADAL" clId="{8455CF3C-1473-41B1-BC23-D42E76E624F2}" dt="2023-10-03T10:39:01.217" v="1744" actId="14100"/>
          <ac:cxnSpMkLst>
            <pc:docMk/>
            <pc:sldMk cId="1074321042" sldId="256"/>
            <ac:cxnSpMk id="144" creationId="{25AF60DF-6A26-4C13-960F-024AE72397F5}"/>
          </ac:cxnSpMkLst>
        </pc:cxnChg>
        <pc:cxnChg chg="add mod">
          <ac:chgData name="Olivia McLachlan" userId="285448e4-f110-4267-9563-ea23fe8a912e" providerId="ADAL" clId="{8455CF3C-1473-41B1-BC23-D42E76E624F2}" dt="2023-10-03T10:06:19.062" v="921" actId="1076"/>
          <ac:cxnSpMkLst>
            <pc:docMk/>
            <pc:sldMk cId="1074321042" sldId="256"/>
            <ac:cxnSpMk id="148" creationId="{72AB97FC-8A27-4C9F-88E1-130A453998D2}"/>
          </ac:cxnSpMkLst>
        </pc:cxnChg>
        <pc:cxnChg chg="add mod">
          <ac:chgData name="Olivia McLachlan" userId="285448e4-f110-4267-9563-ea23fe8a912e" providerId="ADAL" clId="{8455CF3C-1473-41B1-BC23-D42E76E624F2}" dt="2023-10-03T10:22:33.491" v="1107" actId="14100"/>
          <ac:cxnSpMkLst>
            <pc:docMk/>
            <pc:sldMk cId="1074321042" sldId="256"/>
            <ac:cxnSpMk id="193" creationId="{04AD3C79-BC11-43D5-8632-F672CDC90773}"/>
          </ac:cxnSpMkLst>
        </pc:cxnChg>
        <pc:cxnChg chg="add mod">
          <ac:chgData name="Olivia McLachlan" userId="285448e4-f110-4267-9563-ea23fe8a912e" providerId="ADAL" clId="{8455CF3C-1473-41B1-BC23-D42E76E624F2}" dt="2023-10-03T10:34:26.079" v="1371" actId="14100"/>
          <ac:cxnSpMkLst>
            <pc:docMk/>
            <pc:sldMk cId="1074321042" sldId="256"/>
            <ac:cxnSpMk id="220" creationId="{BBED5778-6C1F-44A4-8001-31D2C05135D0}"/>
          </ac:cxnSpMkLst>
        </pc:cxnChg>
        <pc:cxnChg chg="mod">
          <ac:chgData name="Olivia McLachlan" userId="285448e4-f110-4267-9563-ea23fe8a912e" providerId="ADAL" clId="{8455CF3C-1473-41B1-BC23-D42E76E624F2}" dt="2023-10-03T09:26:45.066" v="95" actId="208"/>
          <ac:cxnSpMkLst>
            <pc:docMk/>
            <pc:sldMk cId="1074321042" sldId="256"/>
            <ac:cxnSpMk id="462" creationId="{2B8A1726-BF9D-A24C-9FBF-5604C5D9EE7E}"/>
          </ac:cxnSpMkLst>
        </pc:cxnChg>
        <pc:cxnChg chg="mod">
          <ac:chgData name="Olivia McLachlan" userId="285448e4-f110-4267-9563-ea23fe8a912e" providerId="ADAL" clId="{8455CF3C-1473-41B1-BC23-D42E76E624F2}" dt="2023-10-03T10:08:49.394" v="943" actId="1076"/>
          <ac:cxnSpMkLst>
            <pc:docMk/>
            <pc:sldMk cId="1074321042" sldId="256"/>
            <ac:cxnSpMk id="464" creationId="{2B8A1726-BF9D-A24C-9FBF-5604C5D9EE7E}"/>
          </ac:cxnSpMkLst>
        </pc:cxnChg>
        <pc:cxnChg chg="mod">
          <ac:chgData name="Olivia McLachlan" userId="285448e4-f110-4267-9563-ea23fe8a912e" providerId="ADAL" clId="{8455CF3C-1473-41B1-BC23-D42E76E624F2}" dt="2023-10-03T10:38:41.679" v="1741" actId="14100"/>
          <ac:cxnSpMkLst>
            <pc:docMk/>
            <pc:sldMk cId="1074321042" sldId="256"/>
            <ac:cxnSpMk id="466" creationId="{2B8A1726-BF9D-A24C-9FBF-5604C5D9EE7E}"/>
          </ac:cxnSpMkLst>
        </pc:cxnChg>
        <pc:cxnChg chg="mod">
          <ac:chgData name="Olivia McLachlan" userId="285448e4-f110-4267-9563-ea23fe8a912e" providerId="ADAL" clId="{8455CF3C-1473-41B1-BC23-D42E76E624F2}" dt="2023-10-03T10:13:30.705" v="1027" actId="14100"/>
          <ac:cxnSpMkLst>
            <pc:docMk/>
            <pc:sldMk cId="1074321042" sldId="256"/>
            <ac:cxnSpMk id="468" creationId="{2B8A1726-BF9D-A24C-9FBF-5604C5D9EE7E}"/>
          </ac:cxnSpMkLst>
        </pc:cxnChg>
        <pc:cxnChg chg="mod">
          <ac:chgData name="Olivia McLachlan" userId="285448e4-f110-4267-9563-ea23fe8a912e" providerId="ADAL" clId="{8455CF3C-1473-41B1-BC23-D42E76E624F2}" dt="2023-10-03T09:43:06.078" v="492" actId="208"/>
          <ac:cxnSpMkLst>
            <pc:docMk/>
            <pc:sldMk cId="1074321042" sldId="256"/>
            <ac:cxnSpMk id="479" creationId="{2B8A1726-BF9D-A24C-9FBF-5604C5D9EE7E}"/>
          </ac:cxnSpMkLst>
        </pc:cxnChg>
        <pc:cxnChg chg="mod">
          <ac:chgData name="Olivia McLachlan" userId="285448e4-f110-4267-9563-ea23fe8a912e" providerId="ADAL" clId="{8455CF3C-1473-41B1-BC23-D42E76E624F2}" dt="2023-10-03T10:09:12.642" v="947" actId="14100"/>
          <ac:cxnSpMkLst>
            <pc:docMk/>
            <pc:sldMk cId="1074321042" sldId="256"/>
            <ac:cxnSpMk id="481" creationId="{2B8A1726-BF9D-A24C-9FBF-5604C5D9EE7E}"/>
          </ac:cxnSpMkLst>
        </pc:cxnChg>
        <pc:cxnChg chg="mod ord">
          <ac:chgData name="Olivia McLachlan" userId="285448e4-f110-4267-9563-ea23fe8a912e" providerId="ADAL" clId="{8455CF3C-1473-41B1-BC23-D42E76E624F2}" dt="2023-10-03T10:03:09.245" v="830" actId="14100"/>
          <ac:cxnSpMkLst>
            <pc:docMk/>
            <pc:sldMk cId="1074321042" sldId="256"/>
            <ac:cxnSpMk id="483" creationId="{2B8A1726-BF9D-A24C-9FBF-5604C5D9EE7E}"/>
          </ac:cxnSpMkLst>
        </pc:cxnChg>
        <pc:cxnChg chg="mod">
          <ac:chgData name="Olivia McLachlan" userId="285448e4-f110-4267-9563-ea23fe8a912e" providerId="ADAL" clId="{8455CF3C-1473-41B1-BC23-D42E76E624F2}" dt="2023-10-03T09:45:26.818" v="538" actId="14100"/>
          <ac:cxnSpMkLst>
            <pc:docMk/>
            <pc:sldMk cId="1074321042" sldId="256"/>
            <ac:cxnSpMk id="488" creationId="{2B8A1726-BF9D-A24C-9FBF-5604C5D9EE7E}"/>
          </ac:cxnSpMkLst>
        </pc:cxnChg>
      </pc:sldChg>
      <pc:sldChg chg="addSp delSp modSp add">
        <pc:chgData name="Olivia McLachlan" userId="285448e4-f110-4267-9563-ea23fe8a912e" providerId="ADAL" clId="{8455CF3C-1473-41B1-BC23-D42E76E624F2}" dt="2023-10-05T09:01:24.461" v="1755" actId="1076"/>
        <pc:sldMkLst>
          <pc:docMk/>
          <pc:sldMk cId="3648701421" sldId="257"/>
        </pc:sldMkLst>
        <pc:spChg chg="del mod">
          <ac:chgData name="Olivia McLachlan" userId="285448e4-f110-4267-9563-ea23fe8a912e" providerId="ADAL" clId="{8455CF3C-1473-41B1-BC23-D42E76E624F2}" dt="2023-10-05T09:01:10.434" v="1751" actId="478"/>
          <ac:spMkLst>
            <pc:docMk/>
            <pc:sldMk cId="3648701421" sldId="257"/>
            <ac:spMk id="2" creationId="{ABFFFAF7-4A35-43D3-ACC5-AB03CB8E75B9}"/>
          </ac:spMkLst>
        </pc:spChg>
        <pc:spChg chg="del">
          <ac:chgData name="Olivia McLachlan" userId="285448e4-f110-4267-9563-ea23fe8a912e" providerId="ADAL" clId="{8455CF3C-1473-41B1-BC23-D42E76E624F2}" dt="2023-10-05T09:01:08.336" v="1749" actId="478"/>
          <ac:spMkLst>
            <pc:docMk/>
            <pc:sldMk cId="3648701421" sldId="257"/>
            <ac:spMk id="3" creationId="{158448FD-A5AD-47DE-88F7-36F84909605A}"/>
          </ac:spMkLst>
        </pc:spChg>
        <pc:spChg chg="add mod">
          <ac:chgData name="Olivia McLachlan" userId="285448e4-f110-4267-9563-ea23fe8a912e" providerId="ADAL" clId="{8455CF3C-1473-41B1-BC23-D42E76E624F2}" dt="2023-10-05T09:01:24.461" v="1755" actId="1076"/>
          <ac:spMkLst>
            <pc:docMk/>
            <pc:sldMk cId="3648701421" sldId="257"/>
            <ac:spMk id="4" creationId="{97E6A666-6933-44C3-8399-9C94868B8A3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A7B48-CE0C-4C84-A8A8-5C64E5B52E98}" type="doc">
      <dgm:prSet loTypeId="urn:microsoft.com/office/officeart/2005/8/layout/radial5" loCatId="cycle" qsTypeId="urn:microsoft.com/office/officeart/2009/2/quickstyle/3d8" qsCatId="3D" csTypeId="urn:microsoft.com/office/officeart/2005/8/colors/accent2_2" csCatId="accent2" phldr="1"/>
      <dgm:spPr/>
      <dgm:t>
        <a:bodyPr/>
        <a:lstStyle/>
        <a:p>
          <a:endParaRPr lang="en-GB"/>
        </a:p>
      </dgm:t>
    </dgm:pt>
    <dgm:pt modelId="{AD626387-6E97-41B4-83BC-FA4C611F773E}">
      <dgm:prSet phldrT="[Text]"/>
      <dgm:spPr>
        <a:effectLst>
          <a:outerShdw blurRad="50800" dist="38100" dir="5400000" algn="t" rotWithShape="0">
            <a:prstClr val="black">
              <a:alpha val="40000"/>
            </a:prstClr>
          </a:outerShdw>
        </a:effectLst>
      </dgm:spPr>
      <dgm:t>
        <a:bodyPr/>
        <a:lstStyle/>
        <a:p>
          <a:r>
            <a:rPr lang="en-GB" dirty="0">
              <a:effectLst>
                <a:outerShdw blurRad="38100" dist="38100" dir="2700000" algn="tl">
                  <a:srgbClr val="000000">
                    <a:alpha val="43137"/>
                  </a:srgbClr>
                </a:outerShdw>
              </a:effectLst>
            </a:rPr>
            <a:t>Y7</a:t>
          </a:r>
        </a:p>
      </dgm:t>
    </dgm:pt>
    <dgm:pt modelId="{FCE13DA2-7D70-4F95-818E-FD17F78309B0}" type="parTrans" cxnId="{8C9CAA71-DDFC-412C-8423-296FF3211077}">
      <dgm:prSet/>
      <dgm:spPr/>
      <dgm:t>
        <a:bodyPr/>
        <a:lstStyle/>
        <a:p>
          <a:endParaRPr lang="en-GB"/>
        </a:p>
      </dgm:t>
    </dgm:pt>
    <dgm:pt modelId="{9E77B66E-C4DF-4411-BA9C-07153568903E}" type="sibTrans" cxnId="{8C9CAA71-DDFC-412C-8423-296FF3211077}">
      <dgm:prSet/>
      <dgm:spPr/>
      <dgm:t>
        <a:bodyPr/>
        <a:lstStyle/>
        <a:p>
          <a:endParaRPr lang="en-GB"/>
        </a:p>
      </dgm:t>
    </dgm:pt>
    <dgm:pt modelId="{AE79D593-6147-409B-B006-1162632B20CF}" type="pres">
      <dgm:prSet presAssocID="{CB0A7B48-CE0C-4C84-A8A8-5C64E5B52E98}" presName="Name0" presStyleCnt="0">
        <dgm:presLayoutVars>
          <dgm:chMax val="1"/>
          <dgm:dir/>
          <dgm:animLvl val="ctr"/>
          <dgm:resizeHandles val="exact"/>
        </dgm:presLayoutVars>
      </dgm:prSet>
      <dgm:spPr/>
    </dgm:pt>
    <dgm:pt modelId="{59456C4C-DE16-479C-BDD8-AE6EBF33BF46}" type="pres">
      <dgm:prSet presAssocID="{AD626387-6E97-41B4-83BC-FA4C611F773E}" presName="centerShape" presStyleLbl="node0" presStyleIdx="0" presStyleCnt="1" custLinFactNeighborX="95501" custLinFactNeighborY="2747"/>
      <dgm:spPr/>
    </dgm:pt>
  </dgm:ptLst>
  <dgm:cxnLst>
    <dgm:cxn modelId="{14AE231C-21B8-474E-A752-D0D5C9EB2157}" type="presOf" srcId="{AD626387-6E97-41B4-83BC-FA4C611F773E}" destId="{59456C4C-DE16-479C-BDD8-AE6EBF33BF46}" srcOrd="0" destOrd="0" presId="urn:microsoft.com/office/officeart/2005/8/layout/radial5"/>
    <dgm:cxn modelId="{8C9CAA71-DDFC-412C-8423-296FF3211077}" srcId="{CB0A7B48-CE0C-4C84-A8A8-5C64E5B52E98}" destId="{AD626387-6E97-41B4-83BC-FA4C611F773E}" srcOrd="0" destOrd="0" parTransId="{FCE13DA2-7D70-4F95-818E-FD17F78309B0}" sibTransId="{9E77B66E-C4DF-4411-BA9C-07153568903E}"/>
    <dgm:cxn modelId="{998D32CE-32B5-4A10-B03A-7B7EA0628072}" type="presOf" srcId="{CB0A7B48-CE0C-4C84-A8A8-5C64E5B52E98}" destId="{AE79D593-6147-409B-B006-1162632B20CF}" srcOrd="0" destOrd="0" presId="urn:microsoft.com/office/officeart/2005/8/layout/radial5"/>
    <dgm:cxn modelId="{B312699B-7EC3-4CA9-BACD-232A3CAB6388}" type="presParOf" srcId="{AE79D593-6147-409B-B006-1162632B20CF}" destId="{59456C4C-DE16-479C-BDD8-AE6EBF33BF46}" srcOrd="0" destOrd="0" presId="urn:microsoft.com/office/officeart/2005/8/layout/radial5"/>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CB0A7B48-CE0C-4C84-A8A8-5C64E5B52E98}" type="doc">
      <dgm:prSet loTypeId="urn:microsoft.com/office/officeart/2005/8/layout/radial5" loCatId="cycle" qsTypeId="urn:microsoft.com/office/officeart/2009/2/quickstyle/3d8" qsCatId="3D" csTypeId="urn:microsoft.com/office/officeart/2005/8/colors/accent3_2" csCatId="accent3" phldr="1"/>
      <dgm:spPr/>
      <dgm:t>
        <a:bodyPr/>
        <a:lstStyle/>
        <a:p>
          <a:endParaRPr lang="en-GB"/>
        </a:p>
      </dgm:t>
    </dgm:pt>
    <dgm:pt modelId="{AD626387-6E97-41B4-83BC-FA4C611F773E}">
      <dgm:prSet phldrT="[Text]"/>
      <dgm:spPr>
        <a:effectLst>
          <a:outerShdw blurRad="50800" dist="38100" dir="5400000" algn="t" rotWithShape="0">
            <a:prstClr val="black">
              <a:alpha val="40000"/>
            </a:prstClr>
          </a:outerShdw>
        </a:effectLst>
      </dgm:spPr>
      <dgm:t>
        <a:bodyPr/>
        <a:lstStyle/>
        <a:p>
          <a:r>
            <a:rPr lang="en-GB" dirty="0">
              <a:effectLst>
                <a:outerShdw blurRad="38100" dist="38100" dir="2700000" algn="tl">
                  <a:srgbClr val="000000">
                    <a:alpha val="43137"/>
                  </a:srgbClr>
                </a:outerShdw>
              </a:effectLst>
            </a:rPr>
            <a:t>Y8</a:t>
          </a:r>
        </a:p>
      </dgm:t>
    </dgm:pt>
    <dgm:pt modelId="{FCE13DA2-7D70-4F95-818E-FD17F78309B0}" type="parTrans" cxnId="{8C9CAA71-DDFC-412C-8423-296FF3211077}">
      <dgm:prSet/>
      <dgm:spPr/>
      <dgm:t>
        <a:bodyPr/>
        <a:lstStyle/>
        <a:p>
          <a:endParaRPr lang="en-GB"/>
        </a:p>
      </dgm:t>
    </dgm:pt>
    <dgm:pt modelId="{9E77B66E-C4DF-4411-BA9C-07153568903E}" type="sibTrans" cxnId="{8C9CAA71-DDFC-412C-8423-296FF3211077}">
      <dgm:prSet/>
      <dgm:spPr/>
      <dgm:t>
        <a:bodyPr/>
        <a:lstStyle/>
        <a:p>
          <a:endParaRPr lang="en-GB"/>
        </a:p>
      </dgm:t>
    </dgm:pt>
    <dgm:pt modelId="{AE79D593-6147-409B-B006-1162632B20CF}" type="pres">
      <dgm:prSet presAssocID="{CB0A7B48-CE0C-4C84-A8A8-5C64E5B52E98}" presName="Name0" presStyleCnt="0">
        <dgm:presLayoutVars>
          <dgm:chMax val="1"/>
          <dgm:dir/>
          <dgm:animLvl val="ctr"/>
          <dgm:resizeHandles val="exact"/>
        </dgm:presLayoutVars>
      </dgm:prSet>
      <dgm:spPr/>
    </dgm:pt>
    <dgm:pt modelId="{59456C4C-DE16-479C-BDD8-AE6EBF33BF46}" type="pres">
      <dgm:prSet presAssocID="{AD626387-6E97-41B4-83BC-FA4C611F773E}" presName="centerShape" presStyleLbl="node0" presStyleIdx="0" presStyleCnt="1" custLinFactNeighborX="95501" custLinFactNeighborY="2747"/>
      <dgm:spPr/>
    </dgm:pt>
  </dgm:ptLst>
  <dgm:cxnLst>
    <dgm:cxn modelId="{5C189748-1DB1-44C1-859A-4E28CDADC557}" type="presOf" srcId="{AD626387-6E97-41B4-83BC-FA4C611F773E}" destId="{59456C4C-DE16-479C-BDD8-AE6EBF33BF46}" srcOrd="0" destOrd="0" presId="urn:microsoft.com/office/officeart/2005/8/layout/radial5"/>
    <dgm:cxn modelId="{8C9CAA71-DDFC-412C-8423-296FF3211077}" srcId="{CB0A7B48-CE0C-4C84-A8A8-5C64E5B52E98}" destId="{AD626387-6E97-41B4-83BC-FA4C611F773E}" srcOrd="0" destOrd="0" parTransId="{FCE13DA2-7D70-4F95-818E-FD17F78309B0}" sibTransId="{9E77B66E-C4DF-4411-BA9C-07153568903E}"/>
    <dgm:cxn modelId="{FC8CEADB-5AFC-4D3D-96EE-FAE6F5A00392}" type="presOf" srcId="{CB0A7B48-CE0C-4C84-A8A8-5C64E5B52E98}" destId="{AE79D593-6147-409B-B006-1162632B20CF}" srcOrd="0" destOrd="0" presId="urn:microsoft.com/office/officeart/2005/8/layout/radial5"/>
    <dgm:cxn modelId="{FA7ADC79-0819-45B1-BB0D-CCCC09F3217B}" type="presParOf" srcId="{AE79D593-6147-409B-B006-1162632B20CF}" destId="{59456C4C-DE16-479C-BDD8-AE6EBF33BF46}" srcOrd="0" destOrd="0" presId="urn:microsoft.com/office/officeart/2005/8/layout/radial5"/>
  </dgm:cxnLst>
  <dgm:bg/>
  <dgm:whole/>
  <dgm:extLst>
    <a:ext uri="http://schemas.microsoft.com/office/drawing/2008/diagram">
      <dsp:dataModelExt xmlns:dsp="http://schemas.microsoft.com/office/drawing/2008/diagram" relId="rId13"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CB0A7B48-CE0C-4C84-A8A8-5C64E5B52E98}" type="doc">
      <dgm:prSet loTypeId="urn:microsoft.com/office/officeart/2005/8/layout/radial5" loCatId="cycle" qsTypeId="urn:microsoft.com/office/officeart/2009/2/quickstyle/3d8" qsCatId="3D" csTypeId="urn:microsoft.com/office/officeart/2005/8/colors/accent4_2" csCatId="accent4" phldr="1"/>
      <dgm:spPr/>
      <dgm:t>
        <a:bodyPr/>
        <a:lstStyle/>
        <a:p>
          <a:endParaRPr lang="en-GB"/>
        </a:p>
      </dgm:t>
    </dgm:pt>
    <dgm:pt modelId="{AD626387-6E97-41B4-83BC-FA4C611F773E}">
      <dgm:prSet phldrT="[Text]"/>
      <dgm:spPr>
        <a:solidFill>
          <a:schemeClr val="accent4">
            <a:lumMod val="75000"/>
          </a:schemeClr>
        </a:solidFill>
        <a:effectLst>
          <a:outerShdw blurRad="50800" dist="38100" dir="5400000" algn="t" rotWithShape="0">
            <a:prstClr val="black">
              <a:alpha val="40000"/>
            </a:prstClr>
          </a:outerShdw>
        </a:effectLst>
      </dgm:spPr>
      <dgm:t>
        <a:bodyPr/>
        <a:lstStyle/>
        <a:p>
          <a:r>
            <a:rPr lang="en-GB" dirty="0">
              <a:effectLst>
                <a:outerShdw blurRad="38100" dist="38100" dir="2700000" algn="tl">
                  <a:srgbClr val="000000">
                    <a:alpha val="43137"/>
                  </a:srgbClr>
                </a:outerShdw>
              </a:effectLst>
            </a:rPr>
            <a:t>Y9</a:t>
          </a:r>
        </a:p>
      </dgm:t>
    </dgm:pt>
    <dgm:pt modelId="{FCE13DA2-7D70-4F95-818E-FD17F78309B0}" type="parTrans" cxnId="{8C9CAA71-DDFC-412C-8423-296FF3211077}">
      <dgm:prSet/>
      <dgm:spPr/>
      <dgm:t>
        <a:bodyPr/>
        <a:lstStyle/>
        <a:p>
          <a:endParaRPr lang="en-GB"/>
        </a:p>
      </dgm:t>
    </dgm:pt>
    <dgm:pt modelId="{9E77B66E-C4DF-4411-BA9C-07153568903E}" type="sibTrans" cxnId="{8C9CAA71-DDFC-412C-8423-296FF3211077}">
      <dgm:prSet/>
      <dgm:spPr/>
      <dgm:t>
        <a:bodyPr/>
        <a:lstStyle/>
        <a:p>
          <a:endParaRPr lang="en-GB"/>
        </a:p>
      </dgm:t>
    </dgm:pt>
    <dgm:pt modelId="{AE79D593-6147-409B-B006-1162632B20CF}" type="pres">
      <dgm:prSet presAssocID="{CB0A7B48-CE0C-4C84-A8A8-5C64E5B52E98}" presName="Name0" presStyleCnt="0">
        <dgm:presLayoutVars>
          <dgm:chMax val="1"/>
          <dgm:dir/>
          <dgm:animLvl val="ctr"/>
          <dgm:resizeHandles val="exact"/>
        </dgm:presLayoutVars>
      </dgm:prSet>
      <dgm:spPr/>
    </dgm:pt>
    <dgm:pt modelId="{59456C4C-DE16-479C-BDD8-AE6EBF33BF46}" type="pres">
      <dgm:prSet presAssocID="{AD626387-6E97-41B4-83BC-FA4C611F773E}" presName="centerShape" presStyleLbl="node0" presStyleIdx="0" presStyleCnt="1" custLinFactNeighborX="95501" custLinFactNeighborY="2747"/>
      <dgm:spPr/>
    </dgm:pt>
  </dgm:ptLst>
  <dgm:cxnLst>
    <dgm:cxn modelId="{8C9CAA71-DDFC-412C-8423-296FF3211077}" srcId="{CB0A7B48-CE0C-4C84-A8A8-5C64E5B52E98}" destId="{AD626387-6E97-41B4-83BC-FA4C611F773E}" srcOrd="0" destOrd="0" parTransId="{FCE13DA2-7D70-4F95-818E-FD17F78309B0}" sibTransId="{9E77B66E-C4DF-4411-BA9C-07153568903E}"/>
    <dgm:cxn modelId="{55515A95-4396-46A6-8D61-8C3CE05959AC}" type="presOf" srcId="{CB0A7B48-CE0C-4C84-A8A8-5C64E5B52E98}" destId="{AE79D593-6147-409B-B006-1162632B20CF}" srcOrd="0" destOrd="0" presId="urn:microsoft.com/office/officeart/2005/8/layout/radial5"/>
    <dgm:cxn modelId="{BF696BA4-5B61-4D09-9D33-D1085FDC2844}" type="presOf" srcId="{AD626387-6E97-41B4-83BC-FA4C611F773E}" destId="{59456C4C-DE16-479C-BDD8-AE6EBF33BF46}" srcOrd="0" destOrd="0" presId="urn:microsoft.com/office/officeart/2005/8/layout/radial5"/>
    <dgm:cxn modelId="{0B9926EC-F1F6-44A4-9F16-1524497EF5EE}" type="presParOf" srcId="{AE79D593-6147-409B-B006-1162632B20CF}" destId="{59456C4C-DE16-479C-BDD8-AE6EBF33BF46}" srcOrd="0" destOrd="0" presId="urn:microsoft.com/office/officeart/2005/8/layout/radial5"/>
  </dgm:cxnLst>
  <dgm:bg/>
  <dgm:whole/>
  <dgm:extLst>
    <a:ext uri="http://schemas.microsoft.com/office/drawing/2008/diagram">
      <dsp:dataModelExt xmlns:dsp="http://schemas.microsoft.com/office/drawing/2008/diagram" relId="rId3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0A7B48-CE0C-4C84-A8A8-5C64E5B52E98}" type="doc">
      <dgm:prSet loTypeId="urn:microsoft.com/office/officeart/2005/8/layout/radial5" loCatId="cycle" qsTypeId="urn:microsoft.com/office/officeart/2009/2/quickstyle/3d8" qsCatId="3D" csTypeId="urn:microsoft.com/office/officeart/2005/8/colors/accent6_2" csCatId="accent6" phldr="1"/>
      <dgm:spPr/>
      <dgm:t>
        <a:bodyPr/>
        <a:lstStyle/>
        <a:p>
          <a:endParaRPr lang="en-GB"/>
        </a:p>
      </dgm:t>
    </dgm:pt>
    <dgm:pt modelId="{AD626387-6E97-41B4-83BC-FA4C611F773E}">
      <dgm:prSet phldrT="[Text]"/>
      <dgm:spPr>
        <a:effectLst>
          <a:glow rad="139700">
            <a:schemeClr val="accent6">
              <a:satMod val="175000"/>
              <a:alpha val="40000"/>
            </a:schemeClr>
          </a:glow>
        </a:effectLst>
      </dgm:spPr>
      <dgm:t>
        <a:bodyPr/>
        <a:lstStyle/>
        <a:p>
          <a:r>
            <a:rPr lang="en-GB" dirty="0">
              <a:effectLst>
                <a:outerShdw blurRad="38100" dist="38100" dir="2700000" algn="tl">
                  <a:srgbClr val="000000">
                    <a:alpha val="43137"/>
                  </a:srgbClr>
                </a:outerShdw>
              </a:effectLst>
            </a:rPr>
            <a:t>Ready for KS4</a:t>
          </a:r>
        </a:p>
      </dgm:t>
    </dgm:pt>
    <dgm:pt modelId="{FCE13DA2-7D70-4F95-818E-FD17F78309B0}" type="parTrans" cxnId="{8C9CAA71-DDFC-412C-8423-296FF3211077}">
      <dgm:prSet/>
      <dgm:spPr/>
      <dgm:t>
        <a:bodyPr/>
        <a:lstStyle/>
        <a:p>
          <a:endParaRPr lang="en-GB"/>
        </a:p>
      </dgm:t>
    </dgm:pt>
    <dgm:pt modelId="{9E77B66E-C4DF-4411-BA9C-07153568903E}" type="sibTrans" cxnId="{8C9CAA71-DDFC-412C-8423-296FF3211077}">
      <dgm:prSet/>
      <dgm:spPr/>
      <dgm:t>
        <a:bodyPr/>
        <a:lstStyle/>
        <a:p>
          <a:endParaRPr lang="en-GB"/>
        </a:p>
      </dgm:t>
    </dgm:pt>
    <dgm:pt modelId="{AE79D593-6147-409B-B006-1162632B20CF}" type="pres">
      <dgm:prSet presAssocID="{CB0A7B48-CE0C-4C84-A8A8-5C64E5B52E98}" presName="Name0" presStyleCnt="0">
        <dgm:presLayoutVars>
          <dgm:chMax val="1"/>
          <dgm:dir/>
          <dgm:animLvl val="ctr"/>
          <dgm:resizeHandles val="exact"/>
        </dgm:presLayoutVars>
      </dgm:prSet>
      <dgm:spPr/>
    </dgm:pt>
    <dgm:pt modelId="{59456C4C-DE16-479C-BDD8-AE6EBF33BF46}" type="pres">
      <dgm:prSet presAssocID="{AD626387-6E97-41B4-83BC-FA4C611F773E}" presName="centerShape" presStyleLbl="node0" presStyleIdx="0" presStyleCnt="1" custLinFactNeighborX="3458" custLinFactNeighborY="251"/>
      <dgm:spPr/>
    </dgm:pt>
  </dgm:ptLst>
  <dgm:cxnLst>
    <dgm:cxn modelId="{12B1B35B-E6B6-4193-B032-171A3D09CD77}" type="presOf" srcId="{AD626387-6E97-41B4-83BC-FA4C611F773E}" destId="{59456C4C-DE16-479C-BDD8-AE6EBF33BF46}" srcOrd="0" destOrd="0" presId="urn:microsoft.com/office/officeart/2005/8/layout/radial5"/>
    <dgm:cxn modelId="{8C9CAA71-DDFC-412C-8423-296FF3211077}" srcId="{CB0A7B48-CE0C-4C84-A8A8-5C64E5B52E98}" destId="{AD626387-6E97-41B4-83BC-FA4C611F773E}" srcOrd="0" destOrd="0" parTransId="{FCE13DA2-7D70-4F95-818E-FD17F78309B0}" sibTransId="{9E77B66E-C4DF-4411-BA9C-07153568903E}"/>
    <dgm:cxn modelId="{C29B49EE-0B26-4397-A587-82A0D451BEA9}" type="presOf" srcId="{CB0A7B48-CE0C-4C84-A8A8-5C64E5B52E98}" destId="{AE79D593-6147-409B-B006-1162632B20CF}" srcOrd="0" destOrd="0" presId="urn:microsoft.com/office/officeart/2005/8/layout/radial5"/>
    <dgm:cxn modelId="{3C2A34BD-D193-4A09-AAE6-7080DE25B794}" type="presParOf" srcId="{AE79D593-6147-409B-B006-1162632B20CF}" destId="{59456C4C-DE16-479C-BDD8-AE6EBF33BF46}" srcOrd="0" destOrd="0" presId="urn:microsoft.com/office/officeart/2005/8/layout/radial5"/>
  </dgm:cxnLst>
  <dgm:bg/>
  <dgm:whole/>
  <dgm:extLst>
    <a:ext uri="http://schemas.microsoft.com/office/drawing/2008/diagram">
      <dsp:dataModelExt xmlns:dsp="http://schemas.microsoft.com/office/drawing/2008/diagram" relId="rId4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6C4C-DE16-479C-BDD8-AE6EBF33BF46}">
      <dsp:nvSpPr>
        <dsp:cNvPr id="0" name=""/>
        <dsp:cNvSpPr/>
      </dsp:nvSpPr>
      <dsp:spPr>
        <a:xfrm>
          <a:off x="0" y="10918"/>
          <a:ext cx="1176938" cy="1176938"/>
        </a:xfrm>
        <a:prstGeom prst="ellipse">
          <a:avLst/>
        </a:prstGeom>
        <a:solidFill>
          <a:schemeClr val="accent2">
            <a:hueOff val="0"/>
            <a:satOff val="0"/>
            <a:lumOff val="0"/>
            <a:alphaOff val="0"/>
          </a:schemeClr>
        </a:solidFill>
        <a:ln>
          <a:noFill/>
        </a:ln>
        <a:effectLst>
          <a:outerShdw blurRad="50800" dist="38100" dir="5400000" algn="t" rotWithShape="0">
            <a:prstClr val="black">
              <a:alpha val="40000"/>
            </a:prst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2222500">
            <a:lnSpc>
              <a:spcPct val="90000"/>
            </a:lnSpc>
            <a:spcBef>
              <a:spcPct val="0"/>
            </a:spcBef>
            <a:spcAft>
              <a:spcPct val="35000"/>
            </a:spcAft>
            <a:buNone/>
          </a:pPr>
          <a:r>
            <a:rPr lang="en-GB" sz="5000" kern="1200" dirty="0">
              <a:effectLst>
                <a:outerShdw blurRad="38100" dist="38100" dir="2700000" algn="tl">
                  <a:srgbClr val="000000">
                    <a:alpha val="43137"/>
                  </a:srgbClr>
                </a:outerShdw>
              </a:effectLst>
            </a:rPr>
            <a:t>Y7</a:t>
          </a:r>
        </a:p>
      </dsp:txBody>
      <dsp:txXfrm>
        <a:off x="172359" y="183277"/>
        <a:ext cx="832220" cy="8322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6C4C-DE16-479C-BDD8-AE6EBF33BF46}">
      <dsp:nvSpPr>
        <dsp:cNvPr id="0" name=""/>
        <dsp:cNvSpPr/>
      </dsp:nvSpPr>
      <dsp:spPr>
        <a:xfrm>
          <a:off x="0" y="10918"/>
          <a:ext cx="1176938" cy="1176938"/>
        </a:xfrm>
        <a:prstGeom prst="ellipse">
          <a:avLst/>
        </a:prstGeom>
        <a:solidFill>
          <a:schemeClr val="accent3">
            <a:hueOff val="0"/>
            <a:satOff val="0"/>
            <a:lumOff val="0"/>
            <a:alphaOff val="0"/>
          </a:schemeClr>
        </a:solidFill>
        <a:ln>
          <a:noFill/>
        </a:ln>
        <a:effectLst>
          <a:outerShdw blurRad="50800" dist="38100" dir="5400000" algn="t" rotWithShape="0">
            <a:prstClr val="black">
              <a:alpha val="40000"/>
            </a:prst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2222500">
            <a:lnSpc>
              <a:spcPct val="90000"/>
            </a:lnSpc>
            <a:spcBef>
              <a:spcPct val="0"/>
            </a:spcBef>
            <a:spcAft>
              <a:spcPct val="35000"/>
            </a:spcAft>
            <a:buNone/>
          </a:pPr>
          <a:r>
            <a:rPr lang="en-GB" sz="5000" kern="1200" dirty="0">
              <a:effectLst>
                <a:outerShdw blurRad="38100" dist="38100" dir="2700000" algn="tl">
                  <a:srgbClr val="000000">
                    <a:alpha val="43137"/>
                  </a:srgbClr>
                </a:outerShdw>
              </a:effectLst>
            </a:rPr>
            <a:t>Y8</a:t>
          </a:r>
        </a:p>
      </dsp:txBody>
      <dsp:txXfrm>
        <a:off x="172359" y="183277"/>
        <a:ext cx="832220" cy="8322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6C4C-DE16-479C-BDD8-AE6EBF33BF46}">
      <dsp:nvSpPr>
        <dsp:cNvPr id="0" name=""/>
        <dsp:cNvSpPr/>
      </dsp:nvSpPr>
      <dsp:spPr>
        <a:xfrm>
          <a:off x="0" y="10918"/>
          <a:ext cx="1176938" cy="1176938"/>
        </a:xfrm>
        <a:prstGeom prst="ellipse">
          <a:avLst/>
        </a:prstGeom>
        <a:solidFill>
          <a:schemeClr val="accent4">
            <a:lumMod val="75000"/>
          </a:schemeClr>
        </a:solidFill>
        <a:ln>
          <a:noFill/>
        </a:ln>
        <a:effectLst>
          <a:outerShdw blurRad="50800" dist="38100" dir="5400000" algn="t" rotWithShape="0">
            <a:prstClr val="black">
              <a:alpha val="40000"/>
            </a:prst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2222500">
            <a:lnSpc>
              <a:spcPct val="90000"/>
            </a:lnSpc>
            <a:spcBef>
              <a:spcPct val="0"/>
            </a:spcBef>
            <a:spcAft>
              <a:spcPct val="35000"/>
            </a:spcAft>
            <a:buNone/>
          </a:pPr>
          <a:r>
            <a:rPr lang="en-GB" sz="5000" kern="1200" dirty="0">
              <a:effectLst>
                <a:outerShdw blurRad="38100" dist="38100" dir="2700000" algn="tl">
                  <a:srgbClr val="000000">
                    <a:alpha val="43137"/>
                  </a:srgbClr>
                </a:outerShdw>
              </a:effectLst>
            </a:rPr>
            <a:t>Y9</a:t>
          </a:r>
        </a:p>
      </dsp:txBody>
      <dsp:txXfrm>
        <a:off x="172359" y="183277"/>
        <a:ext cx="832220" cy="8322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6C4C-DE16-479C-BDD8-AE6EBF33BF46}">
      <dsp:nvSpPr>
        <dsp:cNvPr id="0" name=""/>
        <dsp:cNvSpPr/>
      </dsp:nvSpPr>
      <dsp:spPr>
        <a:xfrm>
          <a:off x="0" y="10918"/>
          <a:ext cx="1176938" cy="1176938"/>
        </a:xfrm>
        <a:prstGeom prst="ellipse">
          <a:avLst/>
        </a:prstGeom>
        <a:solidFill>
          <a:schemeClr val="accent6">
            <a:hueOff val="0"/>
            <a:satOff val="0"/>
            <a:lumOff val="0"/>
            <a:alphaOff val="0"/>
          </a:schemeClr>
        </a:solidFill>
        <a:ln>
          <a:noFill/>
        </a:ln>
        <a:effectLst>
          <a:glow rad="139700">
            <a:schemeClr val="accent6">
              <a:satMod val="175000"/>
              <a:alpha val="40000"/>
            </a:schemeClr>
          </a:glo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GB" sz="2100" kern="1200" dirty="0">
              <a:effectLst>
                <a:outerShdw blurRad="38100" dist="38100" dir="2700000" algn="tl">
                  <a:srgbClr val="000000">
                    <a:alpha val="43137"/>
                  </a:srgbClr>
                </a:outerShdw>
              </a:effectLst>
            </a:rPr>
            <a:t>Ready for KS4</a:t>
          </a:r>
        </a:p>
      </dsp:txBody>
      <dsp:txXfrm>
        <a:off x="172359" y="183277"/>
        <a:ext cx="832220" cy="83222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27EA94C-77A3-2040-8584-2856F8330D11}" type="datetimeFigureOut">
              <a:rPr lang="en-US" smtClean="0"/>
              <a:t>10/5/2023</a:t>
            </a:fld>
            <a:endParaRPr lang="en-US"/>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E0A575A-FE42-F34E-BE8D-35435E3FEA7C}" type="slidenum">
              <a:rPr lang="en-US" smtClean="0"/>
              <a:t>‹#›</a:t>
            </a:fld>
            <a:endParaRPr lang="en-US"/>
          </a:p>
        </p:txBody>
      </p:sp>
    </p:spTree>
    <p:extLst>
      <p:ext uri="{BB962C8B-B14F-4D97-AF65-F5344CB8AC3E}">
        <p14:creationId xmlns:p14="http://schemas.microsoft.com/office/powerpoint/2010/main" val="2654487270"/>
      </p:ext>
    </p:extLst>
  </p:cSld>
  <p:clrMap bg1="lt1" tx1="dk1" bg2="lt2" tx2="dk2" accent1="accent1" accent2="accent2" accent3="accent3" accent4="accent4" accent5="accent5" accent6="accent6" hlink="hlink" folHlink="folHlink"/>
  <p:notesStyle>
    <a:lvl1pPr marL="0" algn="l" defTabSz="570225" rtl="0" eaLnBrk="1" latinLnBrk="0" hangingPunct="1">
      <a:defRPr sz="700" kern="1200">
        <a:solidFill>
          <a:schemeClr val="tx1"/>
        </a:solidFill>
        <a:latin typeface="+mn-lt"/>
        <a:ea typeface="+mn-ea"/>
        <a:cs typeface="+mn-cs"/>
      </a:defRPr>
    </a:lvl1pPr>
    <a:lvl2pPr marL="285113" algn="l" defTabSz="570225" rtl="0" eaLnBrk="1" latinLnBrk="0" hangingPunct="1">
      <a:defRPr sz="700" kern="1200">
        <a:solidFill>
          <a:schemeClr val="tx1"/>
        </a:solidFill>
        <a:latin typeface="+mn-lt"/>
        <a:ea typeface="+mn-ea"/>
        <a:cs typeface="+mn-cs"/>
      </a:defRPr>
    </a:lvl2pPr>
    <a:lvl3pPr marL="570225" algn="l" defTabSz="570225" rtl="0" eaLnBrk="1" latinLnBrk="0" hangingPunct="1">
      <a:defRPr sz="700" kern="1200">
        <a:solidFill>
          <a:schemeClr val="tx1"/>
        </a:solidFill>
        <a:latin typeface="+mn-lt"/>
        <a:ea typeface="+mn-ea"/>
        <a:cs typeface="+mn-cs"/>
      </a:defRPr>
    </a:lvl3pPr>
    <a:lvl4pPr marL="855338" algn="l" defTabSz="570225" rtl="0" eaLnBrk="1" latinLnBrk="0" hangingPunct="1">
      <a:defRPr sz="700" kern="1200">
        <a:solidFill>
          <a:schemeClr val="tx1"/>
        </a:solidFill>
        <a:latin typeface="+mn-lt"/>
        <a:ea typeface="+mn-ea"/>
        <a:cs typeface="+mn-cs"/>
      </a:defRPr>
    </a:lvl4pPr>
    <a:lvl5pPr marL="1140451" algn="l" defTabSz="570225" rtl="0" eaLnBrk="1" latinLnBrk="0" hangingPunct="1">
      <a:defRPr sz="700" kern="1200">
        <a:solidFill>
          <a:schemeClr val="tx1"/>
        </a:solidFill>
        <a:latin typeface="+mn-lt"/>
        <a:ea typeface="+mn-ea"/>
        <a:cs typeface="+mn-cs"/>
      </a:defRPr>
    </a:lvl5pPr>
    <a:lvl6pPr marL="1425564" algn="l" defTabSz="570225" rtl="0" eaLnBrk="1" latinLnBrk="0" hangingPunct="1">
      <a:defRPr sz="700" kern="1200">
        <a:solidFill>
          <a:schemeClr val="tx1"/>
        </a:solidFill>
        <a:latin typeface="+mn-lt"/>
        <a:ea typeface="+mn-ea"/>
        <a:cs typeface="+mn-cs"/>
      </a:defRPr>
    </a:lvl6pPr>
    <a:lvl7pPr marL="1710676" algn="l" defTabSz="570225" rtl="0" eaLnBrk="1" latinLnBrk="0" hangingPunct="1">
      <a:defRPr sz="700" kern="1200">
        <a:solidFill>
          <a:schemeClr val="tx1"/>
        </a:solidFill>
        <a:latin typeface="+mn-lt"/>
        <a:ea typeface="+mn-ea"/>
        <a:cs typeface="+mn-cs"/>
      </a:defRPr>
    </a:lvl7pPr>
    <a:lvl8pPr marL="1995789" algn="l" defTabSz="570225" rtl="0" eaLnBrk="1" latinLnBrk="0" hangingPunct="1">
      <a:defRPr sz="700" kern="1200">
        <a:solidFill>
          <a:schemeClr val="tx1"/>
        </a:solidFill>
        <a:latin typeface="+mn-lt"/>
        <a:ea typeface="+mn-ea"/>
        <a:cs typeface="+mn-cs"/>
      </a:defRPr>
    </a:lvl8pPr>
    <a:lvl9pPr marL="2280901" algn="l" defTabSz="570225"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9963" y="1241425"/>
            <a:ext cx="2317750" cy="33496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0A575A-FE42-F34E-BE8D-35435E3FEA7C}" type="slidenum">
              <a:rPr lang="en-US" smtClean="0"/>
              <a:t>1</a:t>
            </a:fld>
            <a:endParaRPr lang="en-US"/>
          </a:p>
        </p:txBody>
      </p:sp>
    </p:spTree>
    <p:extLst>
      <p:ext uri="{BB962C8B-B14F-4D97-AF65-F5344CB8AC3E}">
        <p14:creationId xmlns:p14="http://schemas.microsoft.com/office/powerpoint/2010/main" val="1842475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39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600"/>
            </a:lvl1pPr>
            <a:lvl2pPr marL="297775" indent="0" algn="ctr">
              <a:buNone/>
              <a:defRPr sz="1300"/>
            </a:lvl2pPr>
            <a:lvl3pPr marL="595549" indent="0" algn="ctr">
              <a:buNone/>
              <a:defRPr sz="1200"/>
            </a:lvl3pPr>
            <a:lvl4pPr marL="893323" indent="0" algn="ctr">
              <a:buNone/>
              <a:defRPr sz="1000"/>
            </a:lvl4pPr>
            <a:lvl5pPr marL="1191097" indent="0" algn="ctr">
              <a:buNone/>
              <a:defRPr sz="1000"/>
            </a:lvl5pPr>
            <a:lvl6pPr marL="1488872" indent="0" algn="ctr">
              <a:buNone/>
              <a:defRPr sz="1000"/>
            </a:lvl6pPr>
            <a:lvl7pPr marL="1786647" indent="0" algn="ctr">
              <a:buNone/>
              <a:defRPr sz="1000"/>
            </a:lvl7pPr>
            <a:lvl8pPr marL="2084421" indent="0" algn="ctr">
              <a:buNone/>
              <a:defRPr sz="1000"/>
            </a:lvl8pPr>
            <a:lvl9pPr marL="2382195" indent="0" algn="ctr">
              <a:buNone/>
              <a:defRPr sz="1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05/10/2023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4598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05/10/2023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40588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05/10/2023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25467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8CC7FA-4DC8-4AC2-8BC3-7D8537098B71}" type="datetimeFigureOut">
              <a:rPr lang="en-GB" smtClean="0"/>
              <a:t>05/10/2023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784520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3900"/>
            </a:lvl1pPr>
          </a:lstStyle>
          <a:p>
            <a:r>
              <a:rPr lang="en-US"/>
              <a:t>Click to edit Master title style</a:t>
            </a:r>
            <a:endParaRPr lang="en-US" dirty="0"/>
          </a:p>
        </p:txBody>
      </p:sp>
      <p:sp>
        <p:nvSpPr>
          <p:cNvPr id="3" name="Text Placeholder 2"/>
          <p:cNvSpPr>
            <a:spLocks noGrp="1"/>
          </p:cNvSpPr>
          <p:nvPr>
            <p:ph type="body" idx="1"/>
          </p:nvPr>
        </p:nvSpPr>
        <p:spPr>
          <a:xfrm>
            <a:off x="467916" y="6629227"/>
            <a:ext cx="5915025" cy="2166937"/>
          </a:xfrm>
        </p:spPr>
        <p:txBody>
          <a:bodyPr/>
          <a:lstStyle>
            <a:lvl1pPr marL="0" indent="0">
              <a:buNone/>
              <a:defRPr sz="1600">
                <a:solidFill>
                  <a:schemeClr val="tx1"/>
                </a:solidFill>
              </a:defRPr>
            </a:lvl1pPr>
            <a:lvl2pPr marL="297775" indent="0">
              <a:buNone/>
              <a:defRPr sz="1300">
                <a:solidFill>
                  <a:schemeClr val="tx1">
                    <a:tint val="75000"/>
                  </a:schemeClr>
                </a:solidFill>
              </a:defRPr>
            </a:lvl2pPr>
            <a:lvl3pPr marL="595549" indent="0">
              <a:buNone/>
              <a:defRPr sz="1200">
                <a:solidFill>
                  <a:schemeClr val="tx1">
                    <a:tint val="75000"/>
                  </a:schemeClr>
                </a:solidFill>
              </a:defRPr>
            </a:lvl3pPr>
            <a:lvl4pPr marL="893323" indent="0">
              <a:buNone/>
              <a:defRPr sz="1000">
                <a:solidFill>
                  <a:schemeClr val="tx1">
                    <a:tint val="75000"/>
                  </a:schemeClr>
                </a:solidFill>
              </a:defRPr>
            </a:lvl4pPr>
            <a:lvl5pPr marL="1191097" indent="0">
              <a:buNone/>
              <a:defRPr sz="1000">
                <a:solidFill>
                  <a:schemeClr val="tx1">
                    <a:tint val="75000"/>
                  </a:schemeClr>
                </a:solidFill>
              </a:defRPr>
            </a:lvl5pPr>
            <a:lvl6pPr marL="1488872" indent="0">
              <a:buNone/>
              <a:defRPr sz="1000">
                <a:solidFill>
                  <a:schemeClr val="tx1">
                    <a:tint val="75000"/>
                  </a:schemeClr>
                </a:solidFill>
              </a:defRPr>
            </a:lvl6pPr>
            <a:lvl7pPr marL="1786647" indent="0">
              <a:buNone/>
              <a:defRPr sz="1000">
                <a:solidFill>
                  <a:schemeClr val="tx1">
                    <a:tint val="75000"/>
                  </a:schemeClr>
                </a:solidFill>
              </a:defRPr>
            </a:lvl7pPr>
            <a:lvl8pPr marL="2084421" indent="0">
              <a:buNone/>
              <a:defRPr sz="1000">
                <a:solidFill>
                  <a:schemeClr val="tx1">
                    <a:tint val="75000"/>
                  </a:schemeClr>
                </a:solidFill>
              </a:defRPr>
            </a:lvl8pPr>
            <a:lvl9pPr marL="2382195" indent="0">
              <a:buNone/>
              <a:defRPr sz="10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78CC7FA-4DC8-4AC2-8BC3-7D8537098B71}" type="datetimeFigureOut">
              <a:rPr lang="en-GB" smtClean="0"/>
              <a:t>05/10/2023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193705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2"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8CC7FA-4DC8-4AC2-8BC3-7D8537098B71}" type="datetimeFigureOut">
              <a:rPr lang="en-GB" smtClean="0"/>
              <a:t>05/10/2023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013587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600" b="1"/>
            </a:lvl1pPr>
            <a:lvl2pPr marL="297775" indent="0">
              <a:buNone/>
              <a:defRPr sz="1300" b="1"/>
            </a:lvl2pPr>
            <a:lvl3pPr marL="595549" indent="0">
              <a:buNone/>
              <a:defRPr sz="1200" b="1"/>
            </a:lvl3pPr>
            <a:lvl4pPr marL="893323" indent="0">
              <a:buNone/>
              <a:defRPr sz="1000" b="1"/>
            </a:lvl4pPr>
            <a:lvl5pPr marL="1191097" indent="0">
              <a:buNone/>
              <a:defRPr sz="1000" b="1"/>
            </a:lvl5pPr>
            <a:lvl6pPr marL="1488872" indent="0">
              <a:buNone/>
              <a:defRPr sz="1000" b="1"/>
            </a:lvl6pPr>
            <a:lvl7pPr marL="1786647" indent="0">
              <a:buNone/>
              <a:defRPr sz="1000" b="1"/>
            </a:lvl7pPr>
            <a:lvl8pPr marL="2084421" indent="0">
              <a:buNone/>
              <a:defRPr sz="1000" b="1"/>
            </a:lvl8pPr>
            <a:lvl9pPr marL="2382195" indent="0">
              <a:buNone/>
              <a:defRPr sz="10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600" b="1"/>
            </a:lvl1pPr>
            <a:lvl2pPr marL="297775" indent="0">
              <a:buNone/>
              <a:defRPr sz="1300" b="1"/>
            </a:lvl2pPr>
            <a:lvl3pPr marL="595549" indent="0">
              <a:buNone/>
              <a:defRPr sz="1200" b="1"/>
            </a:lvl3pPr>
            <a:lvl4pPr marL="893323" indent="0">
              <a:buNone/>
              <a:defRPr sz="1000" b="1"/>
            </a:lvl4pPr>
            <a:lvl5pPr marL="1191097" indent="0">
              <a:buNone/>
              <a:defRPr sz="1000" b="1"/>
            </a:lvl5pPr>
            <a:lvl6pPr marL="1488872" indent="0">
              <a:buNone/>
              <a:defRPr sz="1000" b="1"/>
            </a:lvl6pPr>
            <a:lvl7pPr marL="1786647" indent="0">
              <a:buNone/>
              <a:defRPr sz="1000" b="1"/>
            </a:lvl7pPr>
            <a:lvl8pPr marL="2084421" indent="0">
              <a:buNone/>
              <a:defRPr sz="1000" b="1"/>
            </a:lvl8pPr>
            <a:lvl9pPr marL="2382195" indent="0">
              <a:buNone/>
              <a:defRPr sz="10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8CC7FA-4DC8-4AC2-8BC3-7D8537098B71}" type="datetimeFigureOut">
              <a:rPr lang="en-GB" smtClean="0"/>
              <a:t>05/10/2023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66503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8CC7FA-4DC8-4AC2-8BC3-7D8537098B71}" type="datetimeFigureOut">
              <a:rPr lang="en-GB" smtClean="0"/>
              <a:t>05/10/2023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83576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CC7FA-4DC8-4AC2-8BC3-7D8537098B71}" type="datetimeFigureOut">
              <a:rPr lang="en-GB" smtClean="0"/>
              <a:t>05/10/2023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30180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0" y="660400"/>
            <a:ext cx="2211884" cy="2311400"/>
          </a:xfrm>
        </p:spPr>
        <p:txBody>
          <a:bodyPr anchor="b"/>
          <a:lstStyle>
            <a:lvl1pPr>
              <a:defRPr sz="2100"/>
            </a:lvl1pPr>
          </a:lstStyle>
          <a:p>
            <a:r>
              <a:rPr lang="en-US"/>
              <a:t>Click to edit Master title style</a:t>
            </a:r>
            <a:endParaRPr lang="en-US" dirty="0"/>
          </a:p>
        </p:txBody>
      </p:sp>
      <p:sp>
        <p:nvSpPr>
          <p:cNvPr id="3" name="Content Placeholder 2"/>
          <p:cNvSpPr>
            <a:spLocks noGrp="1"/>
          </p:cNvSpPr>
          <p:nvPr>
            <p:ph idx="1"/>
          </p:nvPr>
        </p:nvSpPr>
        <p:spPr>
          <a:xfrm>
            <a:off x="2915544" y="1426283"/>
            <a:ext cx="3471862" cy="7039681"/>
          </a:xfrm>
        </p:spPr>
        <p:txBody>
          <a:bodyPr/>
          <a:lstStyle>
            <a:lvl1pPr>
              <a:defRPr sz="2100"/>
            </a:lvl1pPr>
            <a:lvl2pPr>
              <a:defRPr sz="18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0" y="2971800"/>
            <a:ext cx="2211884" cy="5505627"/>
          </a:xfrm>
        </p:spPr>
        <p:txBody>
          <a:bodyPr/>
          <a:lstStyle>
            <a:lvl1pPr marL="0" indent="0">
              <a:buNone/>
              <a:defRPr sz="1000"/>
            </a:lvl1pPr>
            <a:lvl2pPr marL="297775" indent="0">
              <a:buNone/>
              <a:defRPr sz="900"/>
            </a:lvl2pPr>
            <a:lvl3pPr marL="595549" indent="0">
              <a:buNone/>
              <a:defRPr sz="800"/>
            </a:lvl3pPr>
            <a:lvl4pPr marL="893323" indent="0">
              <a:buNone/>
              <a:defRPr sz="700"/>
            </a:lvl4pPr>
            <a:lvl5pPr marL="1191097" indent="0">
              <a:buNone/>
              <a:defRPr sz="700"/>
            </a:lvl5pPr>
            <a:lvl6pPr marL="1488872" indent="0">
              <a:buNone/>
              <a:defRPr sz="700"/>
            </a:lvl6pPr>
            <a:lvl7pPr marL="1786647" indent="0">
              <a:buNone/>
              <a:defRPr sz="700"/>
            </a:lvl7pPr>
            <a:lvl8pPr marL="2084421" indent="0">
              <a:buNone/>
              <a:defRPr sz="700"/>
            </a:lvl8pPr>
            <a:lvl9pPr marL="2382195" indent="0">
              <a:buNone/>
              <a:defRPr sz="700"/>
            </a:lvl9pPr>
          </a:lstStyle>
          <a:p>
            <a:pPr lvl="0"/>
            <a:r>
              <a:rPr lang="en-US"/>
              <a:t>Edit Master text styles</a:t>
            </a:r>
          </a:p>
        </p:txBody>
      </p:sp>
      <p:sp>
        <p:nvSpPr>
          <p:cNvPr id="5" name="Date Placeholder 4"/>
          <p:cNvSpPr>
            <a:spLocks noGrp="1"/>
          </p:cNvSpPr>
          <p:nvPr>
            <p:ph type="dt" sz="half" idx="10"/>
          </p:nvPr>
        </p:nvSpPr>
        <p:spPr/>
        <p:txBody>
          <a:bodyPr/>
          <a:lstStyle/>
          <a:p>
            <a:fld id="{378CC7FA-4DC8-4AC2-8BC3-7D8537098B71}" type="datetimeFigureOut">
              <a:rPr lang="en-GB" smtClean="0"/>
              <a:t>05/10/2023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3739296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0" y="660400"/>
            <a:ext cx="2211884" cy="2311400"/>
          </a:xfrm>
        </p:spPr>
        <p:txBody>
          <a:bodyPr anchor="b"/>
          <a:lstStyle>
            <a:lvl1pPr>
              <a:defRPr sz="21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426283"/>
            <a:ext cx="3471862" cy="7039681"/>
          </a:xfrm>
        </p:spPr>
        <p:txBody>
          <a:bodyPr anchor="t"/>
          <a:lstStyle>
            <a:lvl1pPr marL="0" indent="0">
              <a:buNone/>
              <a:defRPr sz="2100"/>
            </a:lvl1pPr>
            <a:lvl2pPr marL="297775" indent="0">
              <a:buNone/>
              <a:defRPr sz="1800"/>
            </a:lvl2pPr>
            <a:lvl3pPr marL="595549" indent="0">
              <a:buNone/>
              <a:defRPr sz="1600"/>
            </a:lvl3pPr>
            <a:lvl4pPr marL="893323" indent="0">
              <a:buNone/>
              <a:defRPr sz="1300"/>
            </a:lvl4pPr>
            <a:lvl5pPr marL="1191097" indent="0">
              <a:buNone/>
              <a:defRPr sz="1300"/>
            </a:lvl5pPr>
            <a:lvl6pPr marL="1488872" indent="0">
              <a:buNone/>
              <a:defRPr sz="1300"/>
            </a:lvl6pPr>
            <a:lvl7pPr marL="1786647" indent="0">
              <a:buNone/>
              <a:defRPr sz="1300"/>
            </a:lvl7pPr>
            <a:lvl8pPr marL="2084421" indent="0">
              <a:buNone/>
              <a:defRPr sz="1300"/>
            </a:lvl8pPr>
            <a:lvl9pPr marL="2382195" indent="0">
              <a:buNone/>
              <a:defRPr sz="1300"/>
            </a:lvl9pPr>
          </a:lstStyle>
          <a:p>
            <a:r>
              <a:rPr lang="en-US"/>
              <a:t>Click icon to add picture</a:t>
            </a:r>
            <a:endParaRPr lang="en-US" dirty="0"/>
          </a:p>
        </p:txBody>
      </p:sp>
      <p:sp>
        <p:nvSpPr>
          <p:cNvPr id="4" name="Text Placeholder 3"/>
          <p:cNvSpPr>
            <a:spLocks noGrp="1"/>
          </p:cNvSpPr>
          <p:nvPr>
            <p:ph type="body" sz="half" idx="2"/>
          </p:nvPr>
        </p:nvSpPr>
        <p:spPr>
          <a:xfrm>
            <a:off x="472380" y="2971800"/>
            <a:ext cx="2211884" cy="5505627"/>
          </a:xfrm>
        </p:spPr>
        <p:txBody>
          <a:bodyPr/>
          <a:lstStyle>
            <a:lvl1pPr marL="0" indent="0">
              <a:buNone/>
              <a:defRPr sz="1000"/>
            </a:lvl1pPr>
            <a:lvl2pPr marL="297775" indent="0">
              <a:buNone/>
              <a:defRPr sz="900"/>
            </a:lvl2pPr>
            <a:lvl3pPr marL="595549" indent="0">
              <a:buNone/>
              <a:defRPr sz="800"/>
            </a:lvl3pPr>
            <a:lvl4pPr marL="893323" indent="0">
              <a:buNone/>
              <a:defRPr sz="700"/>
            </a:lvl4pPr>
            <a:lvl5pPr marL="1191097" indent="0">
              <a:buNone/>
              <a:defRPr sz="700"/>
            </a:lvl5pPr>
            <a:lvl6pPr marL="1488872" indent="0">
              <a:buNone/>
              <a:defRPr sz="700"/>
            </a:lvl6pPr>
            <a:lvl7pPr marL="1786647" indent="0">
              <a:buNone/>
              <a:defRPr sz="700"/>
            </a:lvl7pPr>
            <a:lvl8pPr marL="2084421" indent="0">
              <a:buNone/>
              <a:defRPr sz="700"/>
            </a:lvl8pPr>
            <a:lvl9pPr marL="2382195" indent="0">
              <a:buNone/>
              <a:defRPr sz="700"/>
            </a:lvl9pPr>
          </a:lstStyle>
          <a:p>
            <a:pPr lvl="0"/>
            <a:r>
              <a:rPr lang="en-US"/>
              <a:t>Edit Master text styles</a:t>
            </a:r>
          </a:p>
        </p:txBody>
      </p:sp>
      <p:sp>
        <p:nvSpPr>
          <p:cNvPr id="5" name="Date Placeholder 4"/>
          <p:cNvSpPr>
            <a:spLocks noGrp="1"/>
          </p:cNvSpPr>
          <p:nvPr>
            <p:ph type="dt" sz="half" idx="10"/>
          </p:nvPr>
        </p:nvSpPr>
        <p:spPr/>
        <p:txBody>
          <a:bodyPr/>
          <a:lstStyle/>
          <a:p>
            <a:fld id="{378CC7FA-4DC8-4AC2-8BC3-7D8537098B71}" type="datetimeFigureOut">
              <a:rPr lang="en-GB" smtClean="0"/>
              <a:t>05/10/2023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79427D-ACDB-44CB-AE16-16FE043BA36C}" type="slidenum">
              <a:rPr lang="en-GB" smtClean="0"/>
              <a:t>‹#›</a:t>
            </a:fld>
            <a:endParaRPr lang="en-GB"/>
          </a:p>
        </p:txBody>
      </p:sp>
    </p:spTree>
    <p:extLst>
      <p:ext uri="{BB962C8B-B14F-4D97-AF65-F5344CB8AC3E}">
        <p14:creationId xmlns:p14="http://schemas.microsoft.com/office/powerpoint/2010/main" val="178305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56025" tIns="28013" rIns="56025" bIns="28013"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56025" tIns="28013" rIns="56025" bIns="28013"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56025" tIns="28013" rIns="56025" bIns="28013" rtlCol="0" anchor="ctr"/>
          <a:lstStyle>
            <a:lvl1pPr algn="l">
              <a:defRPr sz="800">
                <a:solidFill>
                  <a:schemeClr val="tx1">
                    <a:tint val="75000"/>
                  </a:schemeClr>
                </a:solidFill>
              </a:defRPr>
            </a:lvl1pPr>
          </a:lstStyle>
          <a:p>
            <a:fld id="{378CC7FA-4DC8-4AC2-8BC3-7D8537098B71}" type="datetimeFigureOut">
              <a:rPr lang="en-GB" smtClean="0"/>
              <a:t>05/10/2023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56025" tIns="28013" rIns="56025" bIns="28013" rtlCol="0" anchor="ctr"/>
          <a:lstStyle>
            <a:lvl1pPr algn="ctr">
              <a:defRPr sz="8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56025" tIns="28013" rIns="56025" bIns="28013" rtlCol="0" anchor="ctr"/>
          <a:lstStyle>
            <a:lvl1pPr algn="r">
              <a:defRPr sz="800">
                <a:solidFill>
                  <a:schemeClr val="tx1">
                    <a:tint val="75000"/>
                  </a:schemeClr>
                </a:solidFill>
              </a:defRPr>
            </a:lvl1pPr>
          </a:lstStyle>
          <a:p>
            <a:fld id="{9279427D-ACDB-44CB-AE16-16FE043BA36C}" type="slidenum">
              <a:rPr lang="en-GB" smtClean="0"/>
              <a:t>‹#›</a:t>
            </a:fld>
            <a:endParaRPr lang="en-GB"/>
          </a:p>
        </p:txBody>
      </p:sp>
    </p:spTree>
    <p:extLst>
      <p:ext uri="{BB962C8B-B14F-4D97-AF65-F5344CB8AC3E}">
        <p14:creationId xmlns:p14="http://schemas.microsoft.com/office/powerpoint/2010/main" val="44223264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595549" rtl="0" eaLnBrk="1" latinLnBrk="0" hangingPunct="1">
        <a:lnSpc>
          <a:spcPct val="90000"/>
        </a:lnSpc>
        <a:spcBef>
          <a:spcPct val="0"/>
        </a:spcBef>
        <a:buNone/>
        <a:defRPr sz="2900" kern="1200">
          <a:solidFill>
            <a:schemeClr val="tx1"/>
          </a:solidFill>
          <a:latin typeface="+mj-lt"/>
          <a:ea typeface="+mj-ea"/>
          <a:cs typeface="+mj-cs"/>
        </a:defRPr>
      </a:lvl1pPr>
    </p:titleStyle>
    <p:bodyStyle>
      <a:lvl1pPr marL="148887" indent="-148887" algn="l" defTabSz="595549" rtl="0" eaLnBrk="1" latinLnBrk="0" hangingPunct="1">
        <a:lnSpc>
          <a:spcPct val="90000"/>
        </a:lnSpc>
        <a:spcBef>
          <a:spcPts val="651"/>
        </a:spcBef>
        <a:buFont typeface="Arial" panose="020B0604020202020204" pitchFamily="34" charset="0"/>
        <a:buChar char="•"/>
        <a:defRPr sz="1800" kern="1200">
          <a:solidFill>
            <a:schemeClr val="tx1"/>
          </a:solidFill>
          <a:latin typeface="+mn-lt"/>
          <a:ea typeface="+mn-ea"/>
          <a:cs typeface="+mn-cs"/>
        </a:defRPr>
      </a:lvl1pPr>
      <a:lvl2pPr marL="446661" indent="-148887" algn="l" defTabSz="595549" rtl="0" eaLnBrk="1" latinLnBrk="0" hangingPunct="1">
        <a:lnSpc>
          <a:spcPct val="90000"/>
        </a:lnSpc>
        <a:spcBef>
          <a:spcPts val="326"/>
        </a:spcBef>
        <a:buFont typeface="Arial" panose="020B0604020202020204" pitchFamily="34" charset="0"/>
        <a:buChar char="•"/>
        <a:defRPr sz="1600" kern="1200">
          <a:solidFill>
            <a:schemeClr val="tx1"/>
          </a:solidFill>
          <a:latin typeface="+mn-lt"/>
          <a:ea typeface="+mn-ea"/>
          <a:cs typeface="+mn-cs"/>
        </a:defRPr>
      </a:lvl2pPr>
      <a:lvl3pPr marL="744436" indent="-148887" algn="l" defTabSz="595549" rtl="0" eaLnBrk="1" latinLnBrk="0" hangingPunct="1">
        <a:lnSpc>
          <a:spcPct val="90000"/>
        </a:lnSpc>
        <a:spcBef>
          <a:spcPts val="326"/>
        </a:spcBef>
        <a:buFont typeface="Arial" panose="020B0604020202020204" pitchFamily="34" charset="0"/>
        <a:buChar char="•"/>
        <a:defRPr sz="1300" kern="1200">
          <a:solidFill>
            <a:schemeClr val="tx1"/>
          </a:solidFill>
          <a:latin typeface="+mn-lt"/>
          <a:ea typeface="+mn-ea"/>
          <a:cs typeface="+mn-cs"/>
        </a:defRPr>
      </a:lvl3pPr>
      <a:lvl4pPr marL="1042211"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4pPr>
      <a:lvl5pPr marL="1339985"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5pPr>
      <a:lvl6pPr marL="1637759"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6pPr>
      <a:lvl7pPr marL="1935533"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7pPr>
      <a:lvl8pPr marL="2233308"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8pPr>
      <a:lvl9pPr marL="2531083" indent="-148887" algn="l" defTabSz="595549" rtl="0" eaLnBrk="1" latinLnBrk="0" hangingPunct="1">
        <a:lnSpc>
          <a:spcPct val="90000"/>
        </a:lnSpc>
        <a:spcBef>
          <a:spcPts val="326"/>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l" defTabSz="595549" rtl="0" eaLnBrk="1" latinLnBrk="0" hangingPunct="1">
        <a:defRPr sz="1200" kern="1200">
          <a:solidFill>
            <a:schemeClr val="tx1"/>
          </a:solidFill>
          <a:latin typeface="+mn-lt"/>
          <a:ea typeface="+mn-ea"/>
          <a:cs typeface="+mn-cs"/>
        </a:defRPr>
      </a:lvl1pPr>
      <a:lvl2pPr marL="297775" algn="l" defTabSz="595549" rtl="0" eaLnBrk="1" latinLnBrk="0" hangingPunct="1">
        <a:defRPr sz="1200" kern="1200">
          <a:solidFill>
            <a:schemeClr val="tx1"/>
          </a:solidFill>
          <a:latin typeface="+mn-lt"/>
          <a:ea typeface="+mn-ea"/>
          <a:cs typeface="+mn-cs"/>
        </a:defRPr>
      </a:lvl2pPr>
      <a:lvl3pPr marL="595549" algn="l" defTabSz="595549" rtl="0" eaLnBrk="1" latinLnBrk="0" hangingPunct="1">
        <a:defRPr sz="1200" kern="1200">
          <a:solidFill>
            <a:schemeClr val="tx1"/>
          </a:solidFill>
          <a:latin typeface="+mn-lt"/>
          <a:ea typeface="+mn-ea"/>
          <a:cs typeface="+mn-cs"/>
        </a:defRPr>
      </a:lvl3pPr>
      <a:lvl4pPr marL="893323" algn="l" defTabSz="595549" rtl="0" eaLnBrk="1" latinLnBrk="0" hangingPunct="1">
        <a:defRPr sz="1200" kern="1200">
          <a:solidFill>
            <a:schemeClr val="tx1"/>
          </a:solidFill>
          <a:latin typeface="+mn-lt"/>
          <a:ea typeface="+mn-ea"/>
          <a:cs typeface="+mn-cs"/>
        </a:defRPr>
      </a:lvl4pPr>
      <a:lvl5pPr marL="1191097" algn="l" defTabSz="595549" rtl="0" eaLnBrk="1" latinLnBrk="0" hangingPunct="1">
        <a:defRPr sz="1200" kern="1200">
          <a:solidFill>
            <a:schemeClr val="tx1"/>
          </a:solidFill>
          <a:latin typeface="+mn-lt"/>
          <a:ea typeface="+mn-ea"/>
          <a:cs typeface="+mn-cs"/>
        </a:defRPr>
      </a:lvl5pPr>
      <a:lvl6pPr marL="1488872" algn="l" defTabSz="595549" rtl="0" eaLnBrk="1" latinLnBrk="0" hangingPunct="1">
        <a:defRPr sz="1200" kern="1200">
          <a:solidFill>
            <a:schemeClr val="tx1"/>
          </a:solidFill>
          <a:latin typeface="+mn-lt"/>
          <a:ea typeface="+mn-ea"/>
          <a:cs typeface="+mn-cs"/>
        </a:defRPr>
      </a:lvl6pPr>
      <a:lvl7pPr marL="1786647" algn="l" defTabSz="595549" rtl="0" eaLnBrk="1" latinLnBrk="0" hangingPunct="1">
        <a:defRPr sz="1200" kern="1200">
          <a:solidFill>
            <a:schemeClr val="tx1"/>
          </a:solidFill>
          <a:latin typeface="+mn-lt"/>
          <a:ea typeface="+mn-ea"/>
          <a:cs typeface="+mn-cs"/>
        </a:defRPr>
      </a:lvl7pPr>
      <a:lvl8pPr marL="2084421" algn="l" defTabSz="595549" rtl="0" eaLnBrk="1" latinLnBrk="0" hangingPunct="1">
        <a:defRPr sz="1200" kern="1200">
          <a:solidFill>
            <a:schemeClr val="tx1"/>
          </a:solidFill>
          <a:latin typeface="+mn-lt"/>
          <a:ea typeface="+mn-ea"/>
          <a:cs typeface="+mn-cs"/>
        </a:defRPr>
      </a:lvl8pPr>
      <a:lvl9pPr marL="2382195" algn="l" defTabSz="595549"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microsoft.com/office/2007/relationships/diagramDrawing" Target="../diagrams/drawing2.xml"/><Relationship Id="rId18" Type="http://schemas.openxmlformats.org/officeDocument/2006/relationships/image" Target="../media/image5.png"/><Relationship Id="rId26" Type="http://schemas.openxmlformats.org/officeDocument/2006/relationships/image" Target="../media/image13.png"/><Relationship Id="rId39" Type="http://schemas.openxmlformats.org/officeDocument/2006/relationships/diagramQuickStyle" Target="../diagrams/quickStyle4.xml"/><Relationship Id="rId21" Type="http://schemas.openxmlformats.org/officeDocument/2006/relationships/image" Target="../media/image8.png"/><Relationship Id="rId34" Type="http://schemas.openxmlformats.org/officeDocument/2006/relationships/diagramQuickStyle" Target="../diagrams/quickStyle3.xml"/><Relationship Id="rId42" Type="http://schemas.openxmlformats.org/officeDocument/2006/relationships/image" Target="../media/image19.png"/><Relationship Id="rId47" Type="http://schemas.openxmlformats.org/officeDocument/2006/relationships/image" Target="../media/image24.png"/><Relationship Id="rId50" Type="http://schemas.openxmlformats.org/officeDocument/2006/relationships/image" Target="../media/image27.png"/><Relationship Id="rId55" Type="http://schemas.openxmlformats.org/officeDocument/2006/relationships/image" Target="../media/image32.png"/><Relationship Id="rId7" Type="http://schemas.openxmlformats.org/officeDocument/2006/relationships/diagramColors" Target="../diagrams/colors1.xml"/><Relationship Id="rId2" Type="http://schemas.openxmlformats.org/officeDocument/2006/relationships/notesSlide" Target="../notesSlides/notesSlide1.xml"/><Relationship Id="rId16" Type="http://schemas.microsoft.com/office/2007/relationships/hdphoto" Target="../media/hdphoto1.wdp"/><Relationship Id="rId29" Type="http://schemas.openxmlformats.org/officeDocument/2006/relationships/image" Target="../media/image16.png"/><Relationship Id="rId11" Type="http://schemas.openxmlformats.org/officeDocument/2006/relationships/diagramQuickStyle" Target="../diagrams/quickStyle2.xml"/><Relationship Id="rId24" Type="http://schemas.openxmlformats.org/officeDocument/2006/relationships/image" Target="../media/image11.png"/><Relationship Id="rId32" Type="http://schemas.openxmlformats.org/officeDocument/2006/relationships/diagramData" Target="../diagrams/data3.xml"/><Relationship Id="rId37" Type="http://schemas.openxmlformats.org/officeDocument/2006/relationships/diagramData" Target="../diagrams/data4.xml"/><Relationship Id="rId40" Type="http://schemas.openxmlformats.org/officeDocument/2006/relationships/diagramColors" Target="../diagrams/colors4.xml"/><Relationship Id="rId45" Type="http://schemas.openxmlformats.org/officeDocument/2006/relationships/image" Target="../media/image22.png"/><Relationship Id="rId53" Type="http://schemas.openxmlformats.org/officeDocument/2006/relationships/image" Target="../media/image30.png"/><Relationship Id="rId5" Type="http://schemas.openxmlformats.org/officeDocument/2006/relationships/diagramLayout" Target="../diagrams/layout1.xml"/><Relationship Id="rId19" Type="http://schemas.openxmlformats.org/officeDocument/2006/relationships/image" Target="../media/image6.png"/><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2.png"/><Relationship Id="rId22" Type="http://schemas.openxmlformats.org/officeDocument/2006/relationships/image" Target="../media/image9.png"/><Relationship Id="rId27" Type="http://schemas.openxmlformats.org/officeDocument/2006/relationships/image" Target="../media/image14.png"/><Relationship Id="rId30" Type="http://schemas.openxmlformats.org/officeDocument/2006/relationships/image" Target="../media/image17.png"/><Relationship Id="rId35" Type="http://schemas.openxmlformats.org/officeDocument/2006/relationships/diagramColors" Target="../diagrams/colors3.xml"/><Relationship Id="rId43" Type="http://schemas.openxmlformats.org/officeDocument/2006/relationships/image" Target="../media/image20.png"/><Relationship Id="rId48" Type="http://schemas.openxmlformats.org/officeDocument/2006/relationships/image" Target="../media/image25.png"/><Relationship Id="rId56" Type="http://schemas.openxmlformats.org/officeDocument/2006/relationships/image" Target="../media/image33.png"/><Relationship Id="rId8" Type="http://schemas.microsoft.com/office/2007/relationships/diagramDrawing" Target="../diagrams/drawing1.xml"/><Relationship Id="rId51" Type="http://schemas.openxmlformats.org/officeDocument/2006/relationships/image" Target="../media/image28.png"/><Relationship Id="rId3" Type="http://schemas.openxmlformats.org/officeDocument/2006/relationships/image" Target="../media/image1.png"/><Relationship Id="rId12" Type="http://schemas.openxmlformats.org/officeDocument/2006/relationships/diagramColors" Target="../diagrams/colors2.xml"/><Relationship Id="rId17" Type="http://schemas.openxmlformats.org/officeDocument/2006/relationships/image" Target="../media/image4.png"/><Relationship Id="rId25" Type="http://schemas.openxmlformats.org/officeDocument/2006/relationships/image" Target="../media/image12.png"/><Relationship Id="rId33" Type="http://schemas.openxmlformats.org/officeDocument/2006/relationships/diagramLayout" Target="../diagrams/layout3.xml"/><Relationship Id="rId38" Type="http://schemas.openxmlformats.org/officeDocument/2006/relationships/diagramLayout" Target="../diagrams/layout4.xml"/><Relationship Id="rId46" Type="http://schemas.openxmlformats.org/officeDocument/2006/relationships/image" Target="../media/image23.png"/><Relationship Id="rId20" Type="http://schemas.openxmlformats.org/officeDocument/2006/relationships/image" Target="../media/image7.png"/><Relationship Id="rId41" Type="http://schemas.microsoft.com/office/2007/relationships/diagramDrawing" Target="../diagrams/drawing4.xml"/><Relationship Id="rId54" Type="http://schemas.openxmlformats.org/officeDocument/2006/relationships/image" Target="../media/image31.png"/><Relationship Id="rId1" Type="http://schemas.openxmlformats.org/officeDocument/2006/relationships/slideLayout" Target="../slideLayouts/slideLayout1.xml"/><Relationship Id="rId6" Type="http://schemas.openxmlformats.org/officeDocument/2006/relationships/diagramQuickStyle" Target="../diagrams/quickStyle1.xml"/><Relationship Id="rId15" Type="http://schemas.openxmlformats.org/officeDocument/2006/relationships/image" Target="../media/image3.png"/><Relationship Id="rId23" Type="http://schemas.openxmlformats.org/officeDocument/2006/relationships/image" Target="../media/image10.png"/><Relationship Id="rId28" Type="http://schemas.openxmlformats.org/officeDocument/2006/relationships/image" Target="../media/image15.png"/><Relationship Id="rId36" Type="http://schemas.microsoft.com/office/2007/relationships/diagramDrawing" Target="../diagrams/drawing3.xml"/><Relationship Id="rId49" Type="http://schemas.openxmlformats.org/officeDocument/2006/relationships/image" Target="../media/image26.png"/><Relationship Id="rId57" Type="http://schemas.openxmlformats.org/officeDocument/2006/relationships/image" Target="../media/image34.png"/><Relationship Id="rId10" Type="http://schemas.openxmlformats.org/officeDocument/2006/relationships/diagramLayout" Target="../diagrams/layout2.xml"/><Relationship Id="rId31" Type="http://schemas.openxmlformats.org/officeDocument/2006/relationships/image" Target="../media/image18.png"/><Relationship Id="rId44" Type="http://schemas.openxmlformats.org/officeDocument/2006/relationships/image" Target="../media/image21.png"/><Relationship Id="rId52" Type="http://schemas.openxmlformats.org/officeDocument/2006/relationships/image" Target="../media/image2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Rectangle 399">
            <a:extLst>
              <a:ext uri="{FF2B5EF4-FFF2-40B4-BE49-F238E27FC236}">
                <a16:creationId xmlns:a16="http://schemas.microsoft.com/office/drawing/2014/main" id="{001523A3-D0A5-3447-9A4B-DA59FA07C8E9}"/>
              </a:ext>
            </a:extLst>
          </p:cNvPr>
          <p:cNvSpPr/>
          <p:nvPr/>
        </p:nvSpPr>
        <p:spPr>
          <a:xfrm>
            <a:off x="2864" y="-3389"/>
            <a:ext cx="6862680" cy="9906000"/>
          </a:xfrm>
          <a:prstGeom prst="rect">
            <a:avLst/>
          </a:prstGeom>
          <a:solidFill>
            <a:srgbClr val="144856"/>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dirty="0"/>
          </a:p>
        </p:txBody>
      </p:sp>
      <p:sp>
        <p:nvSpPr>
          <p:cNvPr id="4" name="Rectangle 3">
            <a:extLst>
              <a:ext uri="{FF2B5EF4-FFF2-40B4-BE49-F238E27FC236}">
                <a16:creationId xmlns:a16="http://schemas.microsoft.com/office/drawing/2014/main" id="{5577E6DF-4EA3-D14D-8E13-28AB8D609DDE}"/>
              </a:ext>
            </a:extLst>
          </p:cNvPr>
          <p:cNvSpPr/>
          <p:nvPr/>
        </p:nvSpPr>
        <p:spPr>
          <a:xfrm>
            <a:off x="121017" y="160338"/>
            <a:ext cx="6608576" cy="9546194"/>
          </a:xfrm>
          <a:prstGeom prst="rect">
            <a:avLst/>
          </a:prstGeom>
          <a:ln/>
        </p:spPr>
        <p:style>
          <a:lnRef idx="2">
            <a:schemeClr val="accent3"/>
          </a:lnRef>
          <a:fillRef idx="1">
            <a:schemeClr val="lt1"/>
          </a:fillRef>
          <a:effectRef idx="0">
            <a:schemeClr val="accent3"/>
          </a:effectRef>
          <a:fontRef idx="minor">
            <a:schemeClr val="dk1"/>
          </a:fontRef>
        </p:style>
        <p:txBody>
          <a:bodyPr lIns="56025" tIns="28013" rIns="56025" bIns="28013" rtlCol="0" anchor="ctr"/>
          <a:lstStyle/>
          <a:p>
            <a:pPr algn="ctr"/>
            <a:endParaRPr lang="en-US" dirty="0">
              <a:solidFill>
                <a:schemeClr val="tx1"/>
              </a:solidFill>
            </a:endParaRPr>
          </a:p>
        </p:txBody>
      </p:sp>
      <p:sp>
        <p:nvSpPr>
          <p:cNvPr id="115" name="Block Arc 114">
            <a:extLst>
              <a:ext uri="{FF2B5EF4-FFF2-40B4-BE49-F238E27FC236}">
                <a16:creationId xmlns:a16="http://schemas.microsoft.com/office/drawing/2014/main" id="{F9A4C65A-77AF-D444-B52E-87C937A7CC66}"/>
              </a:ext>
            </a:extLst>
          </p:cNvPr>
          <p:cNvSpPr/>
          <p:nvPr/>
        </p:nvSpPr>
        <p:spPr>
          <a:xfrm rot="16200000">
            <a:off x="422955" y="4347100"/>
            <a:ext cx="1977371" cy="1698641"/>
          </a:xfrm>
          <a:prstGeom prst="blockArc">
            <a:avLst>
              <a:gd name="adj1" fmla="val 10800000"/>
              <a:gd name="adj2" fmla="val 156513"/>
              <a:gd name="adj3" fmla="val 2821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solidFill>
                <a:schemeClr val="tx1"/>
              </a:solidFill>
            </a:endParaRPr>
          </a:p>
        </p:txBody>
      </p:sp>
      <p:sp>
        <p:nvSpPr>
          <p:cNvPr id="113" name="Block Arc 112">
            <a:extLst>
              <a:ext uri="{FF2B5EF4-FFF2-40B4-BE49-F238E27FC236}">
                <a16:creationId xmlns:a16="http://schemas.microsoft.com/office/drawing/2014/main" id="{F9A4C65A-77AF-D444-B52E-87C937A7CC66}"/>
              </a:ext>
            </a:extLst>
          </p:cNvPr>
          <p:cNvSpPr/>
          <p:nvPr/>
        </p:nvSpPr>
        <p:spPr>
          <a:xfrm rot="5400000">
            <a:off x="4500669" y="2851706"/>
            <a:ext cx="1977371" cy="1698641"/>
          </a:xfrm>
          <a:prstGeom prst="blockArc">
            <a:avLst>
              <a:gd name="adj1" fmla="val 10800000"/>
              <a:gd name="adj2" fmla="val 156513"/>
              <a:gd name="adj3" fmla="val 2821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solidFill>
                <a:schemeClr val="tx1"/>
              </a:solidFill>
            </a:endParaRPr>
          </a:p>
        </p:txBody>
      </p:sp>
      <p:sp>
        <p:nvSpPr>
          <p:cNvPr id="438" name="Block Arc 437">
            <a:extLst>
              <a:ext uri="{FF2B5EF4-FFF2-40B4-BE49-F238E27FC236}">
                <a16:creationId xmlns:a16="http://schemas.microsoft.com/office/drawing/2014/main" id="{F9A4C65A-77AF-D444-B52E-87C937A7CC66}"/>
              </a:ext>
            </a:extLst>
          </p:cNvPr>
          <p:cNvSpPr/>
          <p:nvPr/>
        </p:nvSpPr>
        <p:spPr>
          <a:xfrm rot="16200000">
            <a:off x="530035" y="7318531"/>
            <a:ext cx="1977371" cy="1698641"/>
          </a:xfrm>
          <a:prstGeom prst="blockArc">
            <a:avLst>
              <a:gd name="adj1" fmla="val 10800000"/>
              <a:gd name="adj2" fmla="val 156513"/>
              <a:gd name="adj3" fmla="val 2821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solidFill>
                <a:schemeClr val="tx1"/>
              </a:solidFill>
            </a:endParaRPr>
          </a:p>
        </p:txBody>
      </p:sp>
      <p:sp>
        <p:nvSpPr>
          <p:cNvPr id="114" name="Rectangle 113">
            <a:extLst>
              <a:ext uri="{FF2B5EF4-FFF2-40B4-BE49-F238E27FC236}">
                <a16:creationId xmlns:a16="http://schemas.microsoft.com/office/drawing/2014/main" id="{361D24CC-941E-4C47-B0EC-E144352A4A74}"/>
              </a:ext>
            </a:extLst>
          </p:cNvPr>
          <p:cNvSpPr/>
          <p:nvPr/>
        </p:nvSpPr>
        <p:spPr>
          <a:xfrm>
            <a:off x="1411641" y="8662001"/>
            <a:ext cx="4511227" cy="49453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133" name="Rectangle 132">
            <a:extLst>
              <a:ext uri="{FF2B5EF4-FFF2-40B4-BE49-F238E27FC236}">
                <a16:creationId xmlns:a16="http://schemas.microsoft.com/office/drawing/2014/main" id="{8EE221F3-E29A-7E44-BA3E-4DDEF353168D}"/>
              </a:ext>
            </a:extLst>
          </p:cNvPr>
          <p:cNvSpPr/>
          <p:nvPr/>
        </p:nvSpPr>
        <p:spPr>
          <a:xfrm>
            <a:off x="1483537" y="7179165"/>
            <a:ext cx="4096793" cy="48952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135" name="Rectangle 134">
            <a:extLst>
              <a:ext uri="{FF2B5EF4-FFF2-40B4-BE49-F238E27FC236}">
                <a16:creationId xmlns:a16="http://schemas.microsoft.com/office/drawing/2014/main" id="{BBA4EACD-79B2-9047-926C-4179677F6DF3}"/>
              </a:ext>
            </a:extLst>
          </p:cNvPr>
          <p:cNvSpPr/>
          <p:nvPr/>
        </p:nvSpPr>
        <p:spPr>
          <a:xfrm>
            <a:off x="1398254" y="5704660"/>
            <a:ext cx="4182076" cy="47336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141" name="Rectangle 140">
            <a:extLst>
              <a:ext uri="{FF2B5EF4-FFF2-40B4-BE49-F238E27FC236}">
                <a16:creationId xmlns:a16="http://schemas.microsoft.com/office/drawing/2014/main" id="{4ED9223C-B305-724C-860B-8788F8ED72BC}"/>
              </a:ext>
            </a:extLst>
          </p:cNvPr>
          <p:cNvSpPr/>
          <p:nvPr/>
        </p:nvSpPr>
        <p:spPr>
          <a:xfrm>
            <a:off x="1398254" y="4196822"/>
            <a:ext cx="4173574" cy="491921"/>
          </a:xfrm>
          <a:custGeom>
            <a:avLst/>
            <a:gdLst>
              <a:gd name="connsiteX0" fmla="*/ 0 w 5909338"/>
              <a:gd name="connsiteY0" fmla="*/ 0 h 642380"/>
              <a:gd name="connsiteX1" fmla="*/ 5909338 w 5909338"/>
              <a:gd name="connsiteY1" fmla="*/ 0 h 642380"/>
              <a:gd name="connsiteX2" fmla="*/ 5909338 w 5909338"/>
              <a:gd name="connsiteY2" fmla="*/ 642380 h 642380"/>
              <a:gd name="connsiteX3" fmla="*/ 0 w 5909338"/>
              <a:gd name="connsiteY3" fmla="*/ 642380 h 642380"/>
              <a:gd name="connsiteX4" fmla="*/ 0 w 5909338"/>
              <a:gd name="connsiteY4" fmla="*/ 0 h 642380"/>
              <a:gd name="connsiteX0" fmla="*/ 0 w 5909338"/>
              <a:gd name="connsiteY0" fmla="*/ 0 h 642380"/>
              <a:gd name="connsiteX1" fmla="*/ 5909338 w 5909338"/>
              <a:gd name="connsiteY1" fmla="*/ 0 h 642380"/>
              <a:gd name="connsiteX2" fmla="*/ 5909338 w 5909338"/>
              <a:gd name="connsiteY2" fmla="*/ 637185 h 642380"/>
              <a:gd name="connsiteX3" fmla="*/ 0 w 5909338"/>
              <a:gd name="connsiteY3" fmla="*/ 642380 h 642380"/>
              <a:gd name="connsiteX4" fmla="*/ 0 w 5909338"/>
              <a:gd name="connsiteY4" fmla="*/ 0 h 642380"/>
              <a:gd name="connsiteX0" fmla="*/ 0 w 5909338"/>
              <a:gd name="connsiteY0" fmla="*/ 0 h 642381"/>
              <a:gd name="connsiteX1" fmla="*/ 5909338 w 5909338"/>
              <a:gd name="connsiteY1" fmla="*/ 0 h 642381"/>
              <a:gd name="connsiteX2" fmla="*/ 5831406 w 5909338"/>
              <a:gd name="connsiteY2" fmla="*/ 642381 h 642381"/>
              <a:gd name="connsiteX3" fmla="*/ 0 w 5909338"/>
              <a:gd name="connsiteY3" fmla="*/ 642380 h 642381"/>
              <a:gd name="connsiteX4" fmla="*/ 0 w 5909338"/>
              <a:gd name="connsiteY4" fmla="*/ 0 h 642381"/>
              <a:gd name="connsiteX0" fmla="*/ 0 w 5909338"/>
              <a:gd name="connsiteY0" fmla="*/ 0 h 652772"/>
              <a:gd name="connsiteX1" fmla="*/ 5909338 w 5909338"/>
              <a:gd name="connsiteY1" fmla="*/ 0 h 652772"/>
              <a:gd name="connsiteX2" fmla="*/ 5826211 w 5909338"/>
              <a:gd name="connsiteY2" fmla="*/ 652772 h 652772"/>
              <a:gd name="connsiteX3" fmla="*/ 0 w 5909338"/>
              <a:gd name="connsiteY3" fmla="*/ 642380 h 652772"/>
              <a:gd name="connsiteX4" fmla="*/ 0 w 5909338"/>
              <a:gd name="connsiteY4" fmla="*/ 0 h 652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9338" h="652772">
                <a:moveTo>
                  <a:pt x="0" y="0"/>
                </a:moveTo>
                <a:lnTo>
                  <a:pt x="5909338" y="0"/>
                </a:lnTo>
                <a:lnTo>
                  <a:pt x="5826211" y="652772"/>
                </a:lnTo>
                <a:lnTo>
                  <a:pt x="0" y="642380"/>
                </a:lnTo>
                <a:lnTo>
                  <a:pt x="0" y="0"/>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142" name="Rectangle 141">
            <a:extLst>
              <a:ext uri="{FF2B5EF4-FFF2-40B4-BE49-F238E27FC236}">
                <a16:creationId xmlns:a16="http://schemas.microsoft.com/office/drawing/2014/main" id="{5B6ECEE5-8B0A-BE49-88D6-380CCB5771D4}"/>
              </a:ext>
            </a:extLst>
          </p:cNvPr>
          <p:cNvSpPr/>
          <p:nvPr/>
        </p:nvSpPr>
        <p:spPr>
          <a:xfrm>
            <a:off x="1483537" y="2706170"/>
            <a:ext cx="4047150" cy="48101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143" name="Block Arc 142">
            <a:extLst>
              <a:ext uri="{FF2B5EF4-FFF2-40B4-BE49-F238E27FC236}">
                <a16:creationId xmlns:a16="http://schemas.microsoft.com/office/drawing/2014/main" id="{F9A4C65A-77AF-D444-B52E-87C937A7CC66}"/>
              </a:ext>
            </a:extLst>
          </p:cNvPr>
          <p:cNvSpPr/>
          <p:nvPr/>
        </p:nvSpPr>
        <p:spPr>
          <a:xfrm rot="16200000">
            <a:off x="581678" y="1349176"/>
            <a:ext cx="1977371" cy="1698641"/>
          </a:xfrm>
          <a:prstGeom prst="blockArc">
            <a:avLst>
              <a:gd name="adj1" fmla="val 10800000"/>
              <a:gd name="adj2" fmla="val 156513"/>
              <a:gd name="adj3" fmla="val 2821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solidFill>
                <a:schemeClr val="tx1"/>
              </a:solidFill>
            </a:endParaRPr>
          </a:p>
        </p:txBody>
      </p:sp>
      <p:sp>
        <p:nvSpPr>
          <p:cNvPr id="215" name="Rectangle 214">
            <a:extLst>
              <a:ext uri="{FF2B5EF4-FFF2-40B4-BE49-F238E27FC236}">
                <a16:creationId xmlns:a16="http://schemas.microsoft.com/office/drawing/2014/main" id="{19CB39D4-AD12-0B45-8E85-C9D1845FD3AE}"/>
              </a:ext>
            </a:extLst>
          </p:cNvPr>
          <p:cNvSpPr/>
          <p:nvPr/>
        </p:nvSpPr>
        <p:spPr>
          <a:xfrm>
            <a:off x="1491633" y="1209811"/>
            <a:ext cx="1179664" cy="48194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221" name="Oval 220">
            <a:extLst>
              <a:ext uri="{FF2B5EF4-FFF2-40B4-BE49-F238E27FC236}">
                <a16:creationId xmlns:a16="http://schemas.microsoft.com/office/drawing/2014/main" id="{7F00163B-8BDB-AF44-A463-AD1ACB8794F0}"/>
              </a:ext>
            </a:extLst>
          </p:cNvPr>
          <p:cNvSpPr/>
          <p:nvPr/>
        </p:nvSpPr>
        <p:spPr>
          <a:xfrm>
            <a:off x="5790096" y="1900607"/>
            <a:ext cx="593409" cy="5072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225" name="Oval 224">
            <a:extLst>
              <a:ext uri="{FF2B5EF4-FFF2-40B4-BE49-F238E27FC236}">
                <a16:creationId xmlns:a16="http://schemas.microsoft.com/office/drawing/2014/main" id="{37258FC4-E633-1F40-B961-0AFD7DEF4AD4}"/>
              </a:ext>
            </a:extLst>
          </p:cNvPr>
          <p:cNvSpPr/>
          <p:nvPr/>
        </p:nvSpPr>
        <p:spPr>
          <a:xfrm>
            <a:off x="5784813" y="4366523"/>
            <a:ext cx="593409" cy="5072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sp>
        <p:nvSpPr>
          <p:cNvPr id="227" name="Oval 226">
            <a:extLst>
              <a:ext uri="{FF2B5EF4-FFF2-40B4-BE49-F238E27FC236}">
                <a16:creationId xmlns:a16="http://schemas.microsoft.com/office/drawing/2014/main" id="{7112001F-C49E-A041-A930-D9070852FCB6}"/>
              </a:ext>
            </a:extLst>
          </p:cNvPr>
          <p:cNvSpPr/>
          <p:nvPr/>
        </p:nvSpPr>
        <p:spPr>
          <a:xfrm>
            <a:off x="5800597" y="6707731"/>
            <a:ext cx="593409" cy="5072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p>
        </p:txBody>
      </p:sp>
      <p:cxnSp>
        <p:nvCxnSpPr>
          <p:cNvPr id="10" name="Straight Connector 9">
            <a:extLst>
              <a:ext uri="{FF2B5EF4-FFF2-40B4-BE49-F238E27FC236}">
                <a16:creationId xmlns:a16="http://schemas.microsoft.com/office/drawing/2014/main" id="{2B8A1726-BF9D-A24C-9FBF-5604C5D9EE7E}"/>
              </a:ext>
            </a:extLst>
          </p:cNvPr>
          <p:cNvCxnSpPr>
            <a:cxnSpLocks/>
            <a:stCxn id="17" idx="0"/>
          </p:cNvCxnSpPr>
          <p:nvPr/>
        </p:nvCxnSpPr>
        <p:spPr>
          <a:xfrm flipH="1" flipV="1">
            <a:off x="4945851" y="9019654"/>
            <a:ext cx="39424" cy="198626"/>
          </a:xfrm>
          <a:prstGeom prst="line">
            <a:avLst/>
          </a:prstGeom>
          <a:ln w="19050">
            <a:solidFill>
              <a:srgbClr val="00CC99"/>
            </a:solidFill>
            <a:tailEnd type="ova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F347F049-5853-0C49-B90B-3270038CAC6A}"/>
              </a:ext>
            </a:extLst>
          </p:cNvPr>
          <p:cNvCxnSpPr>
            <a:cxnSpLocks/>
            <a:stCxn id="367" idx="3"/>
          </p:cNvCxnSpPr>
          <p:nvPr/>
        </p:nvCxnSpPr>
        <p:spPr>
          <a:xfrm flipV="1">
            <a:off x="1037943" y="8689649"/>
            <a:ext cx="143889" cy="443916"/>
          </a:xfrm>
          <a:prstGeom prst="line">
            <a:avLst/>
          </a:prstGeom>
          <a:ln w="19050">
            <a:solidFill>
              <a:srgbClr val="00CC99"/>
            </a:solidFill>
            <a:tailEnd type="ova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432DE9D9-B0B5-F742-8942-7B37AAB3C019}"/>
              </a:ext>
            </a:extLst>
          </p:cNvPr>
          <p:cNvCxnSpPr>
            <a:cxnSpLocks/>
            <a:stCxn id="370" idx="2"/>
          </p:cNvCxnSpPr>
          <p:nvPr/>
        </p:nvCxnSpPr>
        <p:spPr>
          <a:xfrm flipH="1">
            <a:off x="2542189" y="6993496"/>
            <a:ext cx="46132" cy="397416"/>
          </a:xfrm>
          <a:prstGeom prst="line">
            <a:avLst/>
          </a:prstGeom>
          <a:ln w="19050">
            <a:solidFill>
              <a:schemeClr val="accent1"/>
            </a:solidFill>
            <a:tailEnd type="ova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ED5654B3-6730-9743-8B5B-BB63078882F5}"/>
              </a:ext>
            </a:extLst>
          </p:cNvPr>
          <p:cNvCxnSpPr>
            <a:cxnSpLocks/>
            <a:stCxn id="371" idx="0"/>
          </p:cNvCxnSpPr>
          <p:nvPr/>
        </p:nvCxnSpPr>
        <p:spPr>
          <a:xfrm flipV="1">
            <a:off x="1989481" y="8882026"/>
            <a:ext cx="69789" cy="108728"/>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
        <p:nvSpPr>
          <p:cNvPr id="401" name="TextBox 400">
            <a:extLst>
              <a:ext uri="{FF2B5EF4-FFF2-40B4-BE49-F238E27FC236}">
                <a16:creationId xmlns:a16="http://schemas.microsoft.com/office/drawing/2014/main" id="{189D5999-43F7-F641-9393-172A969C8B1F}"/>
              </a:ext>
            </a:extLst>
          </p:cNvPr>
          <p:cNvSpPr txBox="1"/>
          <p:nvPr/>
        </p:nvSpPr>
        <p:spPr>
          <a:xfrm>
            <a:off x="669400" y="9684839"/>
            <a:ext cx="5631282" cy="225850"/>
          </a:xfrm>
          <a:prstGeom prst="rect">
            <a:avLst/>
          </a:prstGeom>
          <a:noFill/>
        </p:spPr>
        <p:txBody>
          <a:bodyPr wrap="square" lIns="56025" tIns="28013" rIns="56025" bIns="28013" rtlCol="0">
            <a:spAutoFit/>
          </a:bodyPr>
          <a:lstStyle/>
          <a:p>
            <a:pPr algn="ctr"/>
            <a:r>
              <a:rPr lang="en-US" sz="1100" dirty="0">
                <a:solidFill>
                  <a:schemeClr val="bg1"/>
                </a:solidFill>
              </a:rPr>
              <a:t>‘ </a:t>
            </a:r>
            <a:r>
              <a:rPr lang="en-US" sz="1100" b="1" dirty="0">
                <a:solidFill>
                  <a:schemeClr val="bg1"/>
                </a:solidFill>
              </a:rPr>
              <a:t>Perseverance - Kindness - Tolerance - Respect </a:t>
            </a:r>
            <a:r>
              <a:rPr lang="en-US" sz="1100" dirty="0">
                <a:solidFill>
                  <a:schemeClr val="bg1"/>
                </a:solidFill>
              </a:rPr>
              <a:t>’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6370" y="9292206"/>
            <a:ext cx="969963" cy="9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373" y="9292206"/>
            <a:ext cx="969963" cy="9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7" name="TextBox 366">
            <a:extLst>
              <a:ext uri="{FF2B5EF4-FFF2-40B4-BE49-F238E27FC236}">
                <a16:creationId xmlns:a16="http://schemas.microsoft.com/office/drawing/2014/main" id="{DA387A55-7789-A34F-867D-72AA9CFF66F4}"/>
              </a:ext>
            </a:extLst>
          </p:cNvPr>
          <p:cNvSpPr txBox="1"/>
          <p:nvPr/>
        </p:nvSpPr>
        <p:spPr>
          <a:xfrm>
            <a:off x="227244" y="8782113"/>
            <a:ext cx="810699" cy="702904"/>
          </a:xfrm>
          <a:prstGeom prst="rect">
            <a:avLst/>
          </a:prstGeom>
          <a:solidFill>
            <a:schemeClr val="bg1"/>
          </a:solidFill>
          <a:ln w="28575">
            <a:solidFill>
              <a:srgbClr val="00CC99"/>
            </a:solidFill>
          </a:ln>
          <a:effectLst>
            <a:outerShdw blurRad="50800" dist="38100" dir="5400000" algn="t" rotWithShape="0">
              <a:prstClr val="black">
                <a:alpha val="40000"/>
              </a:prstClr>
            </a:outerShdw>
          </a:effectLst>
        </p:spPr>
        <p:txBody>
          <a:bodyPr wrap="square" lIns="56025" tIns="28013" rIns="56025" bIns="28013" rtlCol="0">
            <a:spAutoFit/>
          </a:bodyPr>
          <a:lstStyle/>
          <a:p>
            <a:pPr algn="ctr"/>
            <a:r>
              <a:rPr lang="en-GB" sz="1050" dirty="0"/>
              <a:t>Why did </a:t>
            </a:r>
            <a:r>
              <a:rPr lang="en-GB" sz="1050" b="1" dirty="0"/>
              <a:t>Hereford</a:t>
            </a:r>
            <a:r>
              <a:rPr lang="en-GB" sz="1050" dirty="0"/>
              <a:t> develop as a </a:t>
            </a:r>
            <a:r>
              <a:rPr lang="en-GB" sz="1050" b="1" dirty="0"/>
              <a:t>settlement</a:t>
            </a:r>
            <a:r>
              <a:rPr lang="en-GB" sz="1050" dirty="0"/>
              <a:t>?</a:t>
            </a:r>
          </a:p>
        </p:txBody>
      </p:sp>
      <p:sp>
        <p:nvSpPr>
          <p:cNvPr id="370" name="TextBox 369">
            <a:extLst>
              <a:ext uri="{FF2B5EF4-FFF2-40B4-BE49-F238E27FC236}">
                <a16:creationId xmlns:a16="http://schemas.microsoft.com/office/drawing/2014/main" id="{DA387A55-7789-A34F-867D-72AA9CFF66F4}"/>
              </a:ext>
            </a:extLst>
          </p:cNvPr>
          <p:cNvSpPr txBox="1"/>
          <p:nvPr/>
        </p:nvSpPr>
        <p:spPr>
          <a:xfrm>
            <a:off x="1914387" y="6613757"/>
            <a:ext cx="1347867" cy="379739"/>
          </a:xfrm>
          <a:prstGeom prst="rect">
            <a:avLst/>
          </a:prstGeom>
          <a:ln w="28575">
            <a:solidFill>
              <a:schemeClr val="accent1"/>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How has </a:t>
            </a:r>
            <a:r>
              <a:rPr lang="en-GB" sz="1050" b="1" dirty="0"/>
              <a:t>the economy </a:t>
            </a:r>
            <a:r>
              <a:rPr lang="en-GB" sz="1050" dirty="0"/>
              <a:t>changed in the UK?</a:t>
            </a:r>
            <a:endParaRPr lang="en-US" sz="1050" dirty="0"/>
          </a:p>
        </p:txBody>
      </p:sp>
      <p:sp>
        <p:nvSpPr>
          <p:cNvPr id="371" name="TextBox 370">
            <a:extLst>
              <a:ext uri="{FF2B5EF4-FFF2-40B4-BE49-F238E27FC236}">
                <a16:creationId xmlns:a16="http://schemas.microsoft.com/office/drawing/2014/main" id="{DA387A55-7789-A34F-867D-72AA9CFF66F4}"/>
              </a:ext>
            </a:extLst>
          </p:cNvPr>
          <p:cNvSpPr txBox="1"/>
          <p:nvPr/>
        </p:nvSpPr>
        <p:spPr>
          <a:xfrm>
            <a:off x="1294781" y="8990754"/>
            <a:ext cx="1389399" cy="541321"/>
          </a:xfrm>
          <a:prstGeom prst="rect">
            <a:avLst/>
          </a:prstGeom>
          <a:solidFill>
            <a:schemeClr val="bg1"/>
          </a:solidFill>
          <a:ln w="28575">
            <a:solidFill>
              <a:srgbClr val="00B050"/>
            </a:solidFill>
          </a:ln>
          <a:effectLst>
            <a:outerShdw blurRad="50800" dist="38100" dir="5400000" algn="t" rotWithShape="0">
              <a:prstClr val="black">
                <a:alpha val="40000"/>
              </a:prstClr>
            </a:outerShdw>
          </a:effectLst>
        </p:spPr>
        <p:txBody>
          <a:bodyPr wrap="square" lIns="56025" tIns="28013" rIns="56025" bIns="28013" rtlCol="0">
            <a:spAutoFit/>
          </a:bodyPr>
          <a:lstStyle/>
          <a:p>
            <a:pPr algn="ctr"/>
            <a:r>
              <a:rPr lang="en-GB" sz="1050" dirty="0"/>
              <a:t>What is the difference between </a:t>
            </a:r>
            <a:r>
              <a:rPr lang="en-GB" sz="1050" b="1" dirty="0"/>
              <a:t>weather and climate</a:t>
            </a:r>
            <a:r>
              <a:rPr lang="en-GB" sz="1050" dirty="0"/>
              <a:t>?</a:t>
            </a:r>
          </a:p>
        </p:txBody>
      </p:sp>
      <p:sp>
        <p:nvSpPr>
          <p:cNvPr id="414" name="TextBox 413">
            <a:extLst>
              <a:ext uri="{FF2B5EF4-FFF2-40B4-BE49-F238E27FC236}">
                <a16:creationId xmlns:a16="http://schemas.microsoft.com/office/drawing/2014/main" id="{DA387A55-7789-A34F-867D-72AA9CFF66F4}"/>
              </a:ext>
            </a:extLst>
          </p:cNvPr>
          <p:cNvSpPr txBox="1"/>
          <p:nvPr/>
        </p:nvSpPr>
        <p:spPr>
          <a:xfrm>
            <a:off x="1209844" y="8051649"/>
            <a:ext cx="4370485" cy="210461"/>
          </a:xfrm>
          <a:prstGeom prst="rect">
            <a:avLst/>
          </a:prstGeom>
          <a:ln/>
          <a:effectLst>
            <a:glow rad="139700">
              <a:schemeClr val="accent2">
                <a:satMod val="175000"/>
                <a:alpha val="40000"/>
              </a:schemeClr>
            </a:glow>
          </a:effectLst>
        </p:spPr>
        <p:style>
          <a:lnRef idx="1">
            <a:schemeClr val="accent2"/>
          </a:lnRef>
          <a:fillRef idx="2">
            <a:schemeClr val="accent2"/>
          </a:fillRef>
          <a:effectRef idx="1">
            <a:schemeClr val="accent2"/>
          </a:effectRef>
          <a:fontRef idx="minor">
            <a:schemeClr val="dk1"/>
          </a:fontRef>
        </p:style>
        <p:txBody>
          <a:bodyPr wrap="square" lIns="56025" tIns="28013" rIns="56025" bIns="28013" rtlCol="0">
            <a:spAutoFit/>
          </a:bodyPr>
          <a:lstStyle/>
          <a:p>
            <a:pPr algn="ctr"/>
            <a:r>
              <a:rPr lang="en-GB" sz="1000" b="1" dirty="0"/>
              <a:t>Why does geography matter on a local scale?</a:t>
            </a:r>
            <a:endParaRPr lang="en-US" sz="1000" b="1" dirty="0"/>
          </a:p>
        </p:txBody>
      </p:sp>
      <p:sp>
        <p:nvSpPr>
          <p:cNvPr id="430" name="TextBox 429">
            <a:extLst>
              <a:ext uri="{FF2B5EF4-FFF2-40B4-BE49-F238E27FC236}">
                <a16:creationId xmlns:a16="http://schemas.microsoft.com/office/drawing/2014/main" id="{DA387A55-7789-A34F-867D-72AA9CFF66F4}"/>
              </a:ext>
            </a:extLst>
          </p:cNvPr>
          <p:cNvSpPr txBox="1"/>
          <p:nvPr/>
        </p:nvSpPr>
        <p:spPr>
          <a:xfrm>
            <a:off x="1162079" y="5045012"/>
            <a:ext cx="4292062" cy="210461"/>
          </a:xfrm>
          <a:prstGeom prst="rect">
            <a:avLst/>
          </a:prstGeom>
          <a:ln/>
          <a:effectLst>
            <a:glow rad="139700">
              <a:schemeClr val="bg1">
                <a:lumMod val="75000"/>
                <a:alpha val="40000"/>
              </a:schemeClr>
            </a:glow>
          </a:effectLst>
        </p:spPr>
        <p:style>
          <a:lnRef idx="1">
            <a:schemeClr val="accent3"/>
          </a:lnRef>
          <a:fillRef idx="2">
            <a:schemeClr val="accent3"/>
          </a:fillRef>
          <a:effectRef idx="1">
            <a:schemeClr val="accent3"/>
          </a:effectRef>
          <a:fontRef idx="minor">
            <a:schemeClr val="dk1"/>
          </a:fontRef>
        </p:style>
        <p:txBody>
          <a:bodyPr wrap="square" lIns="56025" tIns="28013" rIns="56025" bIns="28013" rtlCol="0">
            <a:spAutoFit/>
          </a:bodyPr>
          <a:lstStyle/>
          <a:p>
            <a:pPr algn="ctr"/>
            <a:r>
              <a:rPr lang="en-GB" sz="1000" b="1" dirty="0"/>
              <a:t>Why does geography matter on a global scale?</a:t>
            </a:r>
            <a:endParaRPr lang="en-US" sz="1000" b="1" dirty="0"/>
          </a:p>
        </p:txBody>
      </p:sp>
      <p:sp>
        <p:nvSpPr>
          <p:cNvPr id="437" name="Block Arc 436">
            <a:extLst>
              <a:ext uri="{FF2B5EF4-FFF2-40B4-BE49-F238E27FC236}">
                <a16:creationId xmlns:a16="http://schemas.microsoft.com/office/drawing/2014/main" id="{F9A4C65A-77AF-D444-B52E-87C937A7CC66}"/>
              </a:ext>
            </a:extLst>
          </p:cNvPr>
          <p:cNvSpPr/>
          <p:nvPr/>
        </p:nvSpPr>
        <p:spPr>
          <a:xfrm rot="5400000">
            <a:off x="4500670" y="5837681"/>
            <a:ext cx="1977371" cy="1698641"/>
          </a:xfrm>
          <a:prstGeom prst="blockArc">
            <a:avLst>
              <a:gd name="adj1" fmla="val 10800000"/>
              <a:gd name="adj2" fmla="val 156513"/>
              <a:gd name="adj3" fmla="val 28217"/>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56025" tIns="28013" rIns="56025" bIns="28013" rtlCol="0" anchor="ctr"/>
          <a:lstStyle/>
          <a:p>
            <a:pPr algn="ctr"/>
            <a:endParaRPr lang="en-US">
              <a:solidFill>
                <a:schemeClr val="tx1"/>
              </a:solidFill>
            </a:endParaRPr>
          </a:p>
        </p:txBody>
      </p:sp>
      <p:graphicFrame>
        <p:nvGraphicFramePr>
          <p:cNvPr id="451" name="Diagram 450"/>
          <p:cNvGraphicFramePr/>
          <p:nvPr>
            <p:extLst>
              <p:ext uri="{D42A27DB-BD31-4B8C-83A1-F6EECF244321}">
                <p14:modId xmlns:p14="http://schemas.microsoft.com/office/powerpoint/2010/main" val="1070618144"/>
              </p:ext>
            </p:extLst>
          </p:nvPr>
        </p:nvGraphicFramePr>
        <p:xfrm>
          <a:off x="5566688" y="8336054"/>
          <a:ext cx="1176938" cy="11878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52" name="Diagram 451"/>
          <p:cNvGraphicFramePr/>
          <p:nvPr>
            <p:extLst>
              <p:ext uri="{D42A27DB-BD31-4B8C-83A1-F6EECF244321}">
                <p14:modId xmlns:p14="http://schemas.microsoft.com/office/powerpoint/2010/main" val="1043633713"/>
              </p:ext>
            </p:extLst>
          </p:nvPr>
        </p:nvGraphicFramePr>
        <p:xfrm>
          <a:off x="5571828" y="6093072"/>
          <a:ext cx="1176938" cy="118785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7" name="TextBox 16">
            <a:extLst>
              <a:ext uri="{FF2B5EF4-FFF2-40B4-BE49-F238E27FC236}">
                <a16:creationId xmlns:a16="http://schemas.microsoft.com/office/drawing/2014/main" id="{DA387A55-7789-A34F-867D-72AA9CFF66F4}"/>
              </a:ext>
            </a:extLst>
          </p:cNvPr>
          <p:cNvSpPr txBox="1"/>
          <p:nvPr/>
        </p:nvSpPr>
        <p:spPr>
          <a:xfrm>
            <a:off x="4328333" y="9218280"/>
            <a:ext cx="1313883" cy="379739"/>
          </a:xfrm>
          <a:prstGeom prst="rect">
            <a:avLst/>
          </a:prstGeom>
          <a:ln w="28575">
            <a:solidFill>
              <a:srgbClr val="00CC99"/>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solidFill>
                  <a:schemeClr val="tx1"/>
                </a:solidFill>
              </a:rPr>
              <a:t>How does geography shape the </a:t>
            </a:r>
            <a:r>
              <a:rPr lang="en-GB" sz="1050" b="1" dirty="0">
                <a:solidFill>
                  <a:schemeClr val="tx1"/>
                </a:solidFill>
              </a:rPr>
              <a:t>UK</a:t>
            </a:r>
            <a:r>
              <a:rPr lang="en-GB" sz="1050" dirty="0">
                <a:solidFill>
                  <a:schemeClr val="tx1"/>
                </a:solidFill>
              </a:rPr>
              <a:t>?</a:t>
            </a:r>
            <a:endParaRPr lang="en-US" sz="1050" dirty="0">
              <a:solidFill>
                <a:schemeClr val="tx1"/>
              </a:solidFill>
            </a:endParaRPr>
          </a:p>
        </p:txBody>
      </p:sp>
      <p:cxnSp>
        <p:nvCxnSpPr>
          <p:cNvPr id="462" name="Straight Connector 461">
            <a:extLst>
              <a:ext uri="{FF2B5EF4-FFF2-40B4-BE49-F238E27FC236}">
                <a16:creationId xmlns:a16="http://schemas.microsoft.com/office/drawing/2014/main" id="{2B8A1726-BF9D-A24C-9FBF-5604C5D9EE7E}"/>
              </a:ext>
            </a:extLst>
          </p:cNvPr>
          <p:cNvCxnSpPr>
            <a:cxnSpLocks/>
            <a:stCxn id="463" idx="0"/>
          </p:cNvCxnSpPr>
          <p:nvPr/>
        </p:nvCxnSpPr>
        <p:spPr>
          <a:xfrm flipV="1">
            <a:off x="3695825" y="8911626"/>
            <a:ext cx="229527" cy="162620"/>
          </a:xfrm>
          <a:prstGeom prst="line">
            <a:avLst/>
          </a:prstGeom>
          <a:ln w="19050">
            <a:solidFill>
              <a:srgbClr val="00B0F0"/>
            </a:solidFill>
            <a:tailEnd type="oval"/>
          </a:ln>
        </p:spPr>
        <p:style>
          <a:lnRef idx="1">
            <a:schemeClr val="accent1"/>
          </a:lnRef>
          <a:fillRef idx="0">
            <a:schemeClr val="accent1"/>
          </a:fillRef>
          <a:effectRef idx="0">
            <a:schemeClr val="accent1"/>
          </a:effectRef>
          <a:fontRef idx="minor">
            <a:schemeClr val="tx1"/>
          </a:fontRef>
        </p:style>
      </p:cxnSp>
      <p:sp>
        <p:nvSpPr>
          <p:cNvPr id="463" name="TextBox 462">
            <a:extLst>
              <a:ext uri="{FF2B5EF4-FFF2-40B4-BE49-F238E27FC236}">
                <a16:creationId xmlns:a16="http://schemas.microsoft.com/office/drawing/2014/main" id="{DA387A55-7789-A34F-867D-72AA9CFF66F4}"/>
              </a:ext>
            </a:extLst>
          </p:cNvPr>
          <p:cNvSpPr txBox="1"/>
          <p:nvPr/>
        </p:nvSpPr>
        <p:spPr>
          <a:xfrm>
            <a:off x="3193234" y="9074246"/>
            <a:ext cx="1005182" cy="541321"/>
          </a:xfrm>
          <a:prstGeom prst="rect">
            <a:avLst/>
          </a:prstGeom>
          <a:ln w="28575">
            <a:solidFill>
              <a:srgbClr val="00B0F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How are UK </a:t>
            </a:r>
            <a:r>
              <a:rPr lang="en-GB" sz="1050" b="1" dirty="0"/>
              <a:t>populations</a:t>
            </a:r>
            <a:r>
              <a:rPr lang="en-GB" sz="1050" dirty="0"/>
              <a:t> changing?</a:t>
            </a:r>
            <a:endParaRPr lang="en-US" sz="1050" dirty="0"/>
          </a:p>
        </p:txBody>
      </p:sp>
      <p:cxnSp>
        <p:nvCxnSpPr>
          <p:cNvPr id="464" name="Straight Connector 463">
            <a:extLst>
              <a:ext uri="{FF2B5EF4-FFF2-40B4-BE49-F238E27FC236}">
                <a16:creationId xmlns:a16="http://schemas.microsoft.com/office/drawing/2014/main" id="{2B8A1726-BF9D-A24C-9FBF-5604C5D9EE7E}"/>
              </a:ext>
            </a:extLst>
          </p:cNvPr>
          <p:cNvCxnSpPr>
            <a:cxnSpLocks/>
            <a:stCxn id="465" idx="2"/>
          </p:cNvCxnSpPr>
          <p:nvPr/>
        </p:nvCxnSpPr>
        <p:spPr>
          <a:xfrm flipH="1" flipV="1">
            <a:off x="5052654" y="3476921"/>
            <a:ext cx="21992" cy="40762"/>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
        <p:nvSpPr>
          <p:cNvPr id="465" name="TextBox 464">
            <a:extLst>
              <a:ext uri="{FF2B5EF4-FFF2-40B4-BE49-F238E27FC236}">
                <a16:creationId xmlns:a16="http://schemas.microsoft.com/office/drawing/2014/main" id="{DA387A55-7789-A34F-867D-72AA9CFF66F4}"/>
              </a:ext>
            </a:extLst>
          </p:cNvPr>
          <p:cNvSpPr txBox="1"/>
          <p:nvPr/>
        </p:nvSpPr>
        <p:spPr>
          <a:xfrm>
            <a:off x="4514994" y="2976362"/>
            <a:ext cx="1119304" cy="541321"/>
          </a:xfrm>
          <a:prstGeom prst="rect">
            <a:avLst/>
          </a:prstGeom>
          <a:ln w="28575">
            <a:solidFill>
              <a:srgbClr val="00B05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What impact does the </a:t>
            </a:r>
            <a:r>
              <a:rPr lang="en-GB" sz="1050" b="1" dirty="0"/>
              <a:t>sea </a:t>
            </a:r>
            <a:r>
              <a:rPr lang="en-GB" sz="1050" dirty="0"/>
              <a:t>have on our </a:t>
            </a:r>
            <a:r>
              <a:rPr lang="en-GB" sz="1050" b="1" dirty="0"/>
              <a:t>coastline?</a:t>
            </a:r>
            <a:endParaRPr lang="en-GB" sz="1050" dirty="0"/>
          </a:p>
        </p:txBody>
      </p:sp>
      <p:cxnSp>
        <p:nvCxnSpPr>
          <p:cNvPr id="466" name="Straight Connector 465">
            <a:extLst>
              <a:ext uri="{FF2B5EF4-FFF2-40B4-BE49-F238E27FC236}">
                <a16:creationId xmlns:a16="http://schemas.microsoft.com/office/drawing/2014/main" id="{2B8A1726-BF9D-A24C-9FBF-5604C5D9EE7E}"/>
              </a:ext>
            </a:extLst>
          </p:cNvPr>
          <p:cNvCxnSpPr>
            <a:cxnSpLocks/>
            <a:stCxn id="467" idx="3"/>
          </p:cNvCxnSpPr>
          <p:nvPr/>
        </p:nvCxnSpPr>
        <p:spPr>
          <a:xfrm flipV="1">
            <a:off x="2885792" y="3163212"/>
            <a:ext cx="240524" cy="314716"/>
          </a:xfrm>
          <a:prstGeom prst="line">
            <a:avLst/>
          </a:prstGeom>
          <a:ln w="19050">
            <a:solidFill>
              <a:schemeClr val="accent1"/>
            </a:solidFill>
            <a:tailEnd type="oval"/>
          </a:ln>
        </p:spPr>
        <p:style>
          <a:lnRef idx="1">
            <a:schemeClr val="accent1"/>
          </a:lnRef>
          <a:fillRef idx="0">
            <a:schemeClr val="accent1"/>
          </a:fillRef>
          <a:effectRef idx="0">
            <a:schemeClr val="accent1"/>
          </a:effectRef>
          <a:fontRef idx="minor">
            <a:schemeClr val="tx1"/>
          </a:fontRef>
        </p:style>
      </p:cxnSp>
      <p:cxnSp>
        <p:nvCxnSpPr>
          <p:cNvPr id="468" name="Straight Connector 467">
            <a:extLst>
              <a:ext uri="{FF2B5EF4-FFF2-40B4-BE49-F238E27FC236}">
                <a16:creationId xmlns:a16="http://schemas.microsoft.com/office/drawing/2014/main" id="{2B8A1726-BF9D-A24C-9FBF-5604C5D9EE7E}"/>
              </a:ext>
            </a:extLst>
          </p:cNvPr>
          <p:cNvCxnSpPr>
            <a:cxnSpLocks/>
            <a:stCxn id="469" idx="2"/>
          </p:cNvCxnSpPr>
          <p:nvPr/>
        </p:nvCxnSpPr>
        <p:spPr>
          <a:xfrm flipV="1">
            <a:off x="658563" y="7820842"/>
            <a:ext cx="327589" cy="29074"/>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
        <p:nvSpPr>
          <p:cNvPr id="473" name="TextBox 472">
            <a:extLst>
              <a:ext uri="{FF2B5EF4-FFF2-40B4-BE49-F238E27FC236}">
                <a16:creationId xmlns:a16="http://schemas.microsoft.com/office/drawing/2014/main" id="{DA387A55-7789-A34F-867D-72AA9CFF66F4}"/>
              </a:ext>
            </a:extLst>
          </p:cNvPr>
          <p:cNvSpPr txBox="1"/>
          <p:nvPr/>
        </p:nvSpPr>
        <p:spPr>
          <a:xfrm>
            <a:off x="271866" y="3492411"/>
            <a:ext cx="890214" cy="550997"/>
          </a:xfrm>
          <a:prstGeom prst="rect">
            <a:avLst/>
          </a:prstGeom>
          <a:ln w="28575">
            <a:solidFill>
              <a:srgbClr val="7030A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Why is </a:t>
            </a:r>
            <a:r>
              <a:rPr lang="en-GB" sz="1050" b="1" dirty="0"/>
              <a:t>India</a:t>
            </a:r>
            <a:r>
              <a:rPr lang="en-GB" sz="1050" dirty="0"/>
              <a:t> a country of contrasts?</a:t>
            </a:r>
            <a:endParaRPr lang="en-US" sz="1050" dirty="0"/>
          </a:p>
        </p:txBody>
      </p:sp>
      <p:sp>
        <p:nvSpPr>
          <p:cNvPr id="480" name="TextBox 479">
            <a:extLst>
              <a:ext uri="{FF2B5EF4-FFF2-40B4-BE49-F238E27FC236}">
                <a16:creationId xmlns:a16="http://schemas.microsoft.com/office/drawing/2014/main" id="{DA387A55-7789-A34F-867D-72AA9CFF66F4}"/>
              </a:ext>
            </a:extLst>
          </p:cNvPr>
          <p:cNvSpPr txBox="1"/>
          <p:nvPr/>
        </p:nvSpPr>
        <p:spPr>
          <a:xfrm>
            <a:off x="443942" y="5902545"/>
            <a:ext cx="977967" cy="702904"/>
          </a:xfrm>
          <a:prstGeom prst="rect">
            <a:avLst/>
          </a:prstGeom>
          <a:ln w="28575">
            <a:solidFill>
              <a:schemeClr val="bg1">
                <a:lumMod val="75000"/>
              </a:schemeClr>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Why is the </a:t>
            </a:r>
            <a:r>
              <a:rPr lang="en-GB" sz="1050" b="1" dirty="0"/>
              <a:t>Middle East </a:t>
            </a:r>
            <a:r>
              <a:rPr lang="en-GB" sz="1050" dirty="0"/>
              <a:t>a region of inequality?</a:t>
            </a:r>
            <a:endParaRPr lang="en-US" sz="1050" dirty="0"/>
          </a:p>
        </p:txBody>
      </p:sp>
      <p:cxnSp>
        <p:nvCxnSpPr>
          <p:cNvPr id="481" name="Straight Connector 480">
            <a:extLst>
              <a:ext uri="{FF2B5EF4-FFF2-40B4-BE49-F238E27FC236}">
                <a16:creationId xmlns:a16="http://schemas.microsoft.com/office/drawing/2014/main" id="{2B8A1726-BF9D-A24C-9FBF-5604C5D9EE7E}"/>
              </a:ext>
            </a:extLst>
          </p:cNvPr>
          <p:cNvCxnSpPr>
            <a:cxnSpLocks/>
            <a:stCxn id="465" idx="0"/>
          </p:cNvCxnSpPr>
          <p:nvPr/>
        </p:nvCxnSpPr>
        <p:spPr>
          <a:xfrm flipV="1">
            <a:off x="5074646" y="2814404"/>
            <a:ext cx="519272" cy="161958"/>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
        <p:nvSpPr>
          <p:cNvPr id="482" name="TextBox 481">
            <a:extLst>
              <a:ext uri="{FF2B5EF4-FFF2-40B4-BE49-F238E27FC236}">
                <a16:creationId xmlns:a16="http://schemas.microsoft.com/office/drawing/2014/main" id="{DA387A55-7789-A34F-867D-72AA9CFF66F4}"/>
              </a:ext>
            </a:extLst>
          </p:cNvPr>
          <p:cNvSpPr txBox="1"/>
          <p:nvPr/>
        </p:nvSpPr>
        <p:spPr>
          <a:xfrm>
            <a:off x="259937" y="1133975"/>
            <a:ext cx="1562010" cy="541321"/>
          </a:xfrm>
          <a:prstGeom prst="rect">
            <a:avLst/>
          </a:prstGeom>
          <a:ln w="28575">
            <a:solidFill>
              <a:srgbClr val="00B05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Do different </a:t>
            </a:r>
            <a:r>
              <a:rPr lang="en-GB" sz="1050" b="1" dirty="0"/>
              <a:t>ecosystems</a:t>
            </a:r>
            <a:r>
              <a:rPr lang="en-GB" sz="1050" dirty="0"/>
              <a:t> face similar issues? </a:t>
            </a:r>
          </a:p>
          <a:p>
            <a:pPr algn="ctr"/>
            <a:r>
              <a:rPr lang="en-GB" sz="1050" b="1" dirty="0"/>
              <a:t>Rainforests and Deserts</a:t>
            </a:r>
            <a:endParaRPr lang="en-US" sz="1050" b="1" dirty="0"/>
          </a:p>
        </p:txBody>
      </p:sp>
      <p:sp>
        <p:nvSpPr>
          <p:cNvPr id="431" name="TextBox 430"/>
          <p:cNvSpPr txBox="1"/>
          <p:nvPr/>
        </p:nvSpPr>
        <p:spPr>
          <a:xfrm>
            <a:off x="3371661" y="141073"/>
            <a:ext cx="3383019" cy="1980078"/>
          </a:xfrm>
          <a:prstGeom prst="rect">
            <a:avLst/>
          </a:prstGeom>
          <a:noFill/>
        </p:spPr>
        <p:txBody>
          <a:bodyPr wrap="square" numCol="2" rtlCol="0">
            <a:spAutoFit/>
          </a:bodyPr>
          <a:lstStyle/>
          <a:p>
            <a:pPr marL="99450"/>
            <a:r>
              <a:rPr lang="en-GB" sz="1100" b="1" dirty="0"/>
              <a:t>A good geographer uses a range of data to  enquire about:</a:t>
            </a:r>
          </a:p>
          <a:p>
            <a:pPr marL="171450" indent="-72000">
              <a:buFont typeface="Arial" panose="020B0604020202020204" pitchFamily="34" charset="0"/>
              <a:buChar char="•"/>
            </a:pPr>
            <a:r>
              <a:rPr lang="en-GB" sz="1100" b="1" dirty="0">
                <a:solidFill>
                  <a:srgbClr val="00B050"/>
                </a:solidFill>
                <a:latin typeface="MV Boli" panose="02000500030200090000" pitchFamily="2" charset="0"/>
                <a:cs typeface="MV Boli" panose="02000500030200090000" pitchFamily="2" charset="0"/>
              </a:rPr>
              <a:t>Formation of Physical features</a:t>
            </a:r>
          </a:p>
          <a:p>
            <a:pPr marL="171450" indent="-72000">
              <a:buFont typeface="Arial" panose="020B0604020202020204" pitchFamily="34" charset="0"/>
              <a:buChar char="•"/>
            </a:pPr>
            <a:r>
              <a:rPr lang="en-GB" sz="1100" b="1" dirty="0">
                <a:solidFill>
                  <a:schemeClr val="accent1"/>
                </a:solidFill>
                <a:latin typeface="MV Boli" panose="02000500030200090000" pitchFamily="2" charset="0"/>
                <a:cs typeface="MV Boli" panose="02000500030200090000" pitchFamily="2" charset="0"/>
              </a:rPr>
              <a:t>Development of Human features</a:t>
            </a:r>
          </a:p>
          <a:p>
            <a:pPr marL="171450" indent="-72000">
              <a:buFont typeface="Arial" panose="020B0604020202020204" pitchFamily="34" charset="0"/>
              <a:buChar char="•"/>
            </a:pPr>
            <a:r>
              <a:rPr lang="en-GB" sz="1100" b="1" dirty="0">
                <a:solidFill>
                  <a:srgbClr val="00CC99"/>
                </a:solidFill>
                <a:latin typeface="MV Boli" panose="02000500030200090000" pitchFamily="2" charset="0"/>
                <a:cs typeface="MV Boli" panose="02000500030200090000" pitchFamily="2" charset="0"/>
              </a:rPr>
              <a:t>Interconnected &amp; Interdependent</a:t>
            </a:r>
          </a:p>
          <a:p>
            <a:pPr marL="99450"/>
            <a:r>
              <a:rPr lang="en-GB" sz="1100" b="1" dirty="0">
                <a:solidFill>
                  <a:srgbClr val="00CC99"/>
                </a:solidFill>
                <a:latin typeface="MV Boli" panose="02000500030200090000" pitchFamily="2" charset="0"/>
                <a:cs typeface="MV Boli" panose="02000500030200090000" pitchFamily="2" charset="0"/>
              </a:rPr>
              <a:t>Human &amp; Physical Geography</a:t>
            </a:r>
          </a:p>
          <a:p>
            <a:pPr marL="99450"/>
            <a:endParaRPr lang="en-GB" sz="100" b="1" dirty="0">
              <a:solidFill>
                <a:srgbClr val="00CC99"/>
              </a:solidFill>
              <a:latin typeface="MV Boli" panose="02000500030200090000" pitchFamily="2" charset="0"/>
              <a:cs typeface="MV Boli" panose="02000500030200090000" pitchFamily="2" charset="0"/>
            </a:endParaRPr>
          </a:p>
          <a:p>
            <a:pPr marL="99450"/>
            <a:endParaRPr lang="en-GB" sz="100" b="1" dirty="0">
              <a:solidFill>
                <a:srgbClr val="00CC99"/>
              </a:solidFill>
              <a:latin typeface="MV Boli" panose="02000500030200090000" pitchFamily="2" charset="0"/>
              <a:cs typeface="MV Boli" panose="02000500030200090000" pitchFamily="2" charset="0"/>
            </a:endParaRPr>
          </a:p>
          <a:p>
            <a:pPr marL="270900" indent="-171450">
              <a:buFont typeface="Arial" panose="020B0604020202020204" pitchFamily="34" charset="0"/>
              <a:buChar char="•"/>
            </a:pPr>
            <a:r>
              <a:rPr lang="en-GB" sz="1100" b="1" dirty="0">
                <a:solidFill>
                  <a:srgbClr val="FFC000"/>
                </a:solidFill>
                <a:latin typeface="MV Boli" panose="02000500030200090000" pitchFamily="2" charset="0"/>
                <a:cs typeface="MV Boli" panose="02000500030200090000" pitchFamily="2" charset="0"/>
              </a:rPr>
              <a:t>Sustainability - Looking to the future (</a:t>
            </a:r>
            <a:r>
              <a:rPr lang="en-GB" sz="1100" b="1" u="sng" dirty="0">
                <a:solidFill>
                  <a:srgbClr val="FFC000"/>
                </a:solidFill>
                <a:latin typeface="MV Boli" panose="02000500030200090000" pitchFamily="2" charset="0"/>
                <a:cs typeface="MV Boli" panose="02000500030200090000" pitchFamily="2" charset="0"/>
              </a:rPr>
              <a:t>all topics</a:t>
            </a:r>
            <a:r>
              <a:rPr lang="en-GB" sz="1100" b="1" dirty="0">
                <a:solidFill>
                  <a:srgbClr val="FFC000"/>
                </a:solidFill>
                <a:latin typeface="MV Boli" panose="02000500030200090000" pitchFamily="2" charset="0"/>
                <a:cs typeface="MV Boli" panose="02000500030200090000" pitchFamily="2" charset="0"/>
              </a:rPr>
              <a:t>)</a:t>
            </a:r>
            <a:endParaRPr lang="en-GB" sz="1100" b="1" dirty="0">
              <a:latin typeface="MV Boli" panose="02000500030200090000" pitchFamily="2" charset="0"/>
              <a:cs typeface="MV Boli" panose="02000500030200090000" pitchFamily="2" charset="0"/>
            </a:endParaRPr>
          </a:p>
          <a:p>
            <a:pPr marL="270900" indent="-171450">
              <a:buFont typeface="Arial" panose="020B0604020202020204" pitchFamily="34" charset="0"/>
              <a:buChar char="•"/>
            </a:pPr>
            <a:r>
              <a:rPr lang="en-GB" sz="1100" b="1" dirty="0">
                <a:solidFill>
                  <a:schemeClr val="bg1">
                    <a:lumMod val="65000"/>
                  </a:schemeClr>
                </a:solidFill>
                <a:latin typeface="MV Boli" panose="02000500030200090000" pitchFamily="2" charset="0"/>
                <a:cs typeface="MV Boli" panose="02000500030200090000" pitchFamily="2" charset="0"/>
              </a:rPr>
              <a:t>Inequality of geography</a:t>
            </a:r>
          </a:p>
          <a:p>
            <a:pPr marL="270900" indent="-171450">
              <a:buFont typeface="Arial" panose="020B0604020202020204" pitchFamily="34" charset="0"/>
              <a:buChar char="•"/>
            </a:pPr>
            <a:r>
              <a:rPr lang="en-GB" sz="1100" b="1" dirty="0">
                <a:solidFill>
                  <a:srgbClr val="7030A0"/>
                </a:solidFill>
                <a:latin typeface="MV Boli" panose="02000500030200090000" pitchFamily="2" charset="0"/>
                <a:cs typeface="MV Boli" panose="02000500030200090000" pitchFamily="2" charset="0"/>
              </a:rPr>
              <a:t>Place, space, scale and time</a:t>
            </a:r>
          </a:p>
        </p:txBody>
      </p:sp>
      <p:sp>
        <p:nvSpPr>
          <p:cNvPr id="508" name="Cloud Callout 507"/>
          <p:cNvSpPr/>
          <p:nvPr/>
        </p:nvSpPr>
        <p:spPr>
          <a:xfrm>
            <a:off x="4859468" y="4412726"/>
            <a:ext cx="1920183" cy="972599"/>
          </a:xfrm>
          <a:prstGeom prst="cloudCallout">
            <a:avLst/>
          </a:prstGeom>
          <a:solidFill>
            <a:schemeClr val="bg1">
              <a:lumMod val="75000"/>
            </a:schemeClr>
          </a:solidFill>
          <a:ln>
            <a:solidFill>
              <a:schemeClr val="tx2"/>
            </a:solidFill>
          </a:ln>
          <a:effectLst>
            <a:glow rad="139700">
              <a:schemeClr val="bg1">
                <a:lumMod val="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latin typeface="MV Boli" panose="02000500030200090000" pitchFamily="2" charset="0"/>
                <a:cs typeface="MV Boli" panose="02000500030200090000" pitchFamily="2" charset="0"/>
              </a:rPr>
              <a:t>Geopolitics</a:t>
            </a:r>
          </a:p>
          <a:p>
            <a:pPr algn="ctr"/>
            <a:r>
              <a:rPr lang="en-GB" sz="1200" dirty="0">
                <a:latin typeface="MV Boli" panose="02000500030200090000" pitchFamily="2" charset="0"/>
                <a:cs typeface="MV Boli" panose="02000500030200090000" pitchFamily="2" charset="0"/>
              </a:rPr>
              <a:t>Inequality</a:t>
            </a:r>
          </a:p>
          <a:p>
            <a:pPr algn="ctr"/>
            <a:r>
              <a:rPr lang="en-GB" sz="1200" dirty="0">
                <a:latin typeface="MV Boli" panose="02000500030200090000" pitchFamily="2" charset="0"/>
                <a:cs typeface="MV Boli" panose="02000500030200090000" pitchFamily="2" charset="0"/>
              </a:rPr>
              <a:t>Sustainability</a:t>
            </a:r>
          </a:p>
          <a:p>
            <a:pPr algn="ctr"/>
            <a:r>
              <a:rPr lang="en-GB" sz="1100" dirty="0">
                <a:latin typeface="MV Boli" panose="02000500030200090000" pitchFamily="2" charset="0"/>
                <a:cs typeface="MV Boli" panose="02000500030200090000" pitchFamily="2" charset="0"/>
              </a:rPr>
              <a:t>Climate Change</a:t>
            </a:r>
          </a:p>
        </p:txBody>
      </p:sp>
      <p:sp>
        <p:nvSpPr>
          <p:cNvPr id="456" name="AutoShape 10" descr="data:image/png;base64,%20iVBORw0KGgoAAAANSUhEUgAAAGcAAABWCAMAAADluXjDAAAAAXNSR0IArs4c6QAAAARnQU1BAACxjwv8YQUAAAMAUExUR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LMw9IgAAAD/dFJOUwABAgMEBQYHCAkKCwwNDg8QERITFBUWFxgZGhscHR4fICEiIyQlJicoKSorLC0uLzAxMjM0NTY3ODk6Ozw9Pj9AQUJDREVGR0hJSktMTU5PUFFSU1RVVldYWVpbXF1eX2BhYmNkZWZnaGlqa2xtbm9wcXJzdHV2d3h5ent8fX5/gIGCg4SFhoeIiYqLjI2Oj5CRkpOUlZaXmJmam5ydnp+goaKjpKWmp6ipqqusra6vsLGys7S1tre4ubq7vL2+v8DBwsPExcbHyMnKy8zNzs/Q0dLT1NXW19jZ2tvc3d7f4OHi4+Tl5ufo6err7O3u7/Dx8vP09fb3+Pn6+/z9/usI2TUAAAAJcEhZcwAADsMAAA7DAcdvqGQAAA+xSURBVGhD7Zl3VFTHGsBnGx1ERUCKFStEo6CiYqMIImLLU1CxgCgKaowUC7Enj4gFsWAUgig2ElGxYQMVRUUxPhGkKVXYBXYpW1iWZed9c/eCiKKc5HjOO+/k98e9d+fOnbnz9bmL/udh0OevjNY3nemrr4troacKfflVWV4frEVfflW8xBs06cuvytL/s3m+htyYrI+AeQK1P9X+N9CYtnr1qjZ4n5Zd9vejf7SwZklX+pm/wpin9RKZTCwSy2QSkUgslUvFYpFEKiFHqh1ukKO0SVbr+jdWpD51xRHRw4Dl6yvebPf1/f6eItJv1epVvqtWr15+QvI4yHfFgboXG+BGqjxmcRf6mb/I94K1asi8JEYPId2bWd/SrQiFSLzYCG2qCVBHqOujJ4Po5r/M9VIHJvIR/KiN0IiymO4IqfTRgWbNJP5wOD0qHQVH+8qwvxvydLOf90MosnwOByFPcaAGQuPSlsISJrxJ7IGQdWmiKXQK5i9XU3b/y9iWn4M1PCmwBBs/XDkXZvOTLYMw6iclKwyq2whHdCnflqns3iEYBPq6mbX8zTpILyetNxhFyitrhDgHqp2h017sAnd/VzjAUTUrrT/VuUMw9S1Gjhzaz7iTCruVhUbVzWGjMaVkUfp5t3shpHfrhRVCXS5UwArR3niYH/V4e9mY6twROq++ll1amvc8+WJ0qAcYF83tuhEILeKFgJ5HlZ0wQKhvbgLMZv7ivhnc7daZyMuGG9mN6twRlvKrb586czk1XyhTiO9PApsldE/PHYjQluqVoHr36t0wm2XZQfB8W+5v+soewNzKX3Tpyy8TWuutw1bR0OliaDQ2VlowUamokXnErKLqpsN7BwgCIb85CzbDcW7dj+9znS8vqIOJj8FEXtXxQw26gT0R1ogSieARmsk9BiJJEI2B6z0VS8F6l4jWwtpWyjyhK201m3i+YO8dQHOEV+hNIS7KSp9D+8Ef1fOoGmC5cDt45R3+N3B9vPw7GNtf4K0KHiOfCys0NabEG8JdAk1fZkB4FW4oeJx0NyV5Nj3PNEEYFa+C5b5qqNPDPFASuvBuChjizvL5Koi1t9aVgbR+jQKhIhTOde9IYWJ0E99dZjO4l5GhUZdmizZ9E29EzqHYjYlMnqUT47pRQpS2t2Q2G6kd4zoyUJ+0Z2R+dIT7L1ren2W15JAJfdki8s45SX3IORw7gSm/SCHaSi4ZB8cDhTPYSCOmxA6hgc9vUJ2OcWfS5vlZfi2ZzkLsHgP6K9EmM3XOukuWgCLweBjv5R1wGXSn2AaO4UUwj2ZskS1CFhlXepJOx7izOjJPkCBIB/XKwjSHiWN0zb1BDRGJIdSYZyaTeW6WTIAjJTeNaLKeb14lUPo5wiUG8kXMMwoXaHbeeOwIITxDSHylT8EZQ3LvNzKP4YPTRFkXSifDne3c+Ryk+ms56Mf85VXqZQ5y3ToyD1pYVnUbYpYS/yp/cDqHyn1URonEo+Fo2Z+ME1NG1LC2erkqYuyqm85A/dPu9CWddvMWdciukWOy0EWpf4QCeX7gdP787ynXi8BEVkr28BbDcAtE68BPg+TuTGSanEal0R087w6mHyaneRoUI3AB6cQXOVEmHoanUa2EwCp/qNvsqojnLpb4qiLdC2+HkRvreWua4wGDyeKwWTDAl1BLK4Z37JKTRlks2oEXt4jeTUDCpUXJcYjaznzwY8ax+rHkhm8Fle0AVh87z81bvSd2bnnt9nApiwOdu1UeUaYGP9FG0BZDndjtyLIYMEWT5/fhRYZm3QSX2oldSacFlT8r47Xx+ueNuKkJ18eP+1KA2IcXwQJihZDdCK7lUTB2j+jl8MJ6OSTPacaUgknrxldCXlohDSACc648RBWJxrGynNB5jg7u5+pLpnzeo/o9KTQHq858PUD5e3DmQxBgv8IUmEE1KZOE7XWyhTDGTryAhSYXnyLWP5paKEIbpLGDEWJzGCor+LkWpKVdVkpCOoHt1ofQiYuZLCCqvvuOhLY9leA6aGoVSXQzK04aIpNH2STAmRVcJP5lkFgIpdaUKy+j+6Ptir2fq7QMrgrBjjUvSUkkozgk9AJjXlOzEyZ2E5Lk1islG966670qqNxONZI6RDc7mfir2dM7ZmjgU/6bXHe24cv8z1WO31UfI8ZUFgdlh5LpFbEgmp7Zz4ZCnCn6nQTcPdgNbH5HI3jY6pqfYH7Wi2dEzPpXC4Yhy4KXU4aA0m4JWjz/Y7SvVk2DIbYq5jfnB6T+5xuIPGhTAqi9S0IRWed07nkob3oGWrNRvzdpJCLcziKKQ9ubVqmqhDfu7cZg9sooJamxHWbxT8JC9K7kkpqJZnP9NtCYhj5xo3VUichJFIHFKYkXkFh0vMCFvNiozCIrZHC98erO43k4/H3N1BaVuxUQ89GQorNUjlPSOzvDkmQlUkLalMSbIAbyrI02JL+hZaYgCgS9hU7cGxpgpZPe4AZxRehnKq3ldScNEBPZ8UlF00KA9OhESyvC8MkPRAuHWQ2fkF+1hG6Z8Path9XQkPp1VOBhJkogcu9puO78uY2lwbMKO12PschNtKJ1+DW43oQVTRRyuVyhUDQKZU3g9Urk5FKBt5A9BBh1xWVT1Df/AZUj22NH4x51p9r9at5CUjO9Z/iW8PD9SsL2hoWH3JI/DN9HN+zftzdsf/j+PWPpJy7xQF+HBZ+rfxyK8y1QQNNi5CP6cB4w3NbAvn6jNoP+QUP3A0siddKEisPtb1Z73MAL2CgUHG+eeOVnXodsg4LaFb/Bq1QLZJCbCsGrHX6Whuoi1gGhHZpY+W+wZAJkExbzgxAPLchT1Pr7Adnhv883nAjeNChiy+zbS0FOvAfkHX6WO0MZ9ZQqyxgs85leXt8N0WiZiaEzcu7SOYcbldZFYBhOnO/tYa/fIjlf2YLhGVjh3kbyzXRKqqJqFh/pOjW0S7aC5OFhYZkyrMC5R63ohxhTTpfKFdAU12xPWkuvVysUuDp5WfNue67Ic8q5mwqfdiQfILlDlS6jsp71R6OzSqFq+9dL/OqneXOD0xUlblT652wox0kBczxC8xvvjqYWYBpdX3/WZ/bS2GrZcbJPBRZJlmlozar2b1nxB/ROx7VeUF4gdBgH66C1tdnWM4qlPxCf7m7ixxVT9Waw+LUrOLCqsVm49DHJFnqxTYmWsFZtI+trOJaKIeyDNd+x0IyaTa09/T07hdeqnkBEhvT/QrxYHQUL6gQ1c8g7Dyoon7+4PHsIRHHeK7KHR4tq02y3NURCuAmUxFFF3jHFCZvzeJ0mhCSXiqSBSO8UDvikRfZ+XPLteunv1JZnemFNUFe0MA8rN1Jdt70RLwiT7OjCviKZS+XiYb+KC2ZcFMxgDc7IVH62mJ6gOD8z5/VIPauAylo3ttovQkwp+CO8xbu0NU/g9dRLOP9HnuCokZRNCkTCxLx707K4cRclN2kVIF9RpPe79JO35MF0maNxQD4vovrBrTKcOU8N/cDHeOGn7E0tWgyB3nSbo9JIBsSIeXcbzpJUx1YBPwiT2CYoII6tJwtUIZVeRvqMVCzH/FkwGkOFzUBjufuXFeN3V1b2A1m7H75f/smPShaZKaRao1yLowI97O/U44Mkf/jfcmRD2pt8oth+S5MXecfTcZC007OnJKWOjstxgEcsknboI6vS47NLTg/UUbceD0vsevvPkWSstjiX5zk2r3NNlMdQ085q7tXUfjqw7oUZWv946IXC/j7SVUTml3BUN3Q1zuZRYo8jVHYbmoa90JCn62aUPNr2WxFOhdewLvvjk98TfCpwsacysHNCKnFT3u3Y02KoKWCnsHZhJ9TNRPvla1MXHtkRI/NgRzVkqmVXflTXX0Bp22HrYMQyY34Pe09u2plZGsgsEW9WjtaGLRUXy2Sn7LWI4DrZ+UfdzeEJxKJWew13/ik9/bQS8oGKZnujFxpTdub9PpB9pyZ4+jiiU7t7uHwaZZltYO7iuY68LONd9DQiOkUcAzML8yUV96ggRzBNEU5lom0NRylvIYzPf2KOtE5JvCnfJqwVnwJBs9iTongKfEP5UaAt22tmI/XZj2VS3o2NdkbaqlDxw2ZddqmfcrNqeg4fNmAg3WQcYkD+w2CgEc8blmmz0Lj8uvlUfGGgRdyKCeo9p+9+UYuT0iTNZX0blkvXgucwx0VkVkkxrkhLOLndCHWLbszzGdS9ey+P/+DG338LMEbmqTjJpXd3o0Ebq3DRyaP7zZFbAY4cY2poYhUpwQXPwW1E5Tem9f6ziIosH+NQkhvwrQZohzPKNyLhQUZBJQ9qNt0tb3Hdyz9FmF9Syqt5aM1A/SJrMDcdgjiv+B2vqmy+Kpp8vR4XphU0NZYV5GWkXNy7AILxxobQdkpek0QFzo9wMyZOCeObWU6ypsQxYmPcg9TzP7pOsrV1/IZsNFScfrmceu+EnyO02NsQt+0279Ctx7cjPO3HWZophdU/vbxV9fchPwjK86V1L6KXDWqTNjS7G7cJiJ2MDT90dWZXkw9KtS2N5EPjpzG6KQ+yP8RT1FetbD0sk8UElJVGM3QLtXIaBjS1pFyr/KxPFbz0h0rbPMFCVc6E3XfnqVOFJnWP7eDp5UmxZJEHsIiw2GM+sMgeKggGk+qo7+Q2b1YPemK1I1LymaktOqNG96Yi+Kx8CdgYwND/1sbGXJMM0D2D/nLRRJ8V9BnItWaYjhhv3UeNgZby4PcGKokwdJbwn095X0+0MLVQ+OTfFsR57VJwsrsu0vO6WCyV5JyYCs8xXVas8PHxWbYiXoTljU341VYfX19f6p8F/2mjN92vktWk7x7G7L3kh3WrqTF058fVKSTZJ2d8pCCzwONv8cvZxLp67q6uSwg4J667si/8obR6+3vlLsuqvxe+6zS3Npr6ykJhk9L0Nnb3sTycrfRUQt8oSf3V3fuSJbW7INl+CENVbz2f701WzRr1RwPGZyy1WGxtp0wcQW+1dMKkr2d35bA0+p9WpI2l49bcwsYtfdSYKl3W8Or86Jg56Ba+NEobHp70FB+nipo2zHwj39pLlc1Sm1GMd9Eu1vcGvjRCi83SGBivSKL/VODsEL5168ZhqXYJqqnyoDfuTjk4pK8am6M1+RUOp2VgEo9vj9XmtLZJikkP8esDgVvvyCqDWiRrHCWpO7dpfYxQcZb6hkNg+hXhlJ8Dd2fjDNeWYD7mHs6LCNya2FBL7xkA/YPC+gtbp3ykpgE/pUsUuPisU6uvC1re1/hNUAGuomtgiklRb2WKhoww81Ym1WdrGjxcet61lT2rLbxUga99Imr3nujiOOx9wqHQG+XsPOYDX4fizcLBxbZfG4n0HO/iNLyN13Qe4TrsE470D//wD/+DIPRfg89MyCO2WYMAAAAASUVORK5CYII="/>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7" name="TextBox 466">
            <a:extLst>
              <a:ext uri="{FF2B5EF4-FFF2-40B4-BE49-F238E27FC236}">
                <a16:creationId xmlns:a16="http://schemas.microsoft.com/office/drawing/2014/main" id="{DA387A55-7789-A34F-867D-72AA9CFF66F4}"/>
              </a:ext>
            </a:extLst>
          </p:cNvPr>
          <p:cNvSpPr txBox="1"/>
          <p:nvPr/>
        </p:nvSpPr>
        <p:spPr>
          <a:xfrm>
            <a:off x="1655633" y="3207267"/>
            <a:ext cx="1230159" cy="541321"/>
          </a:xfrm>
          <a:prstGeom prst="rect">
            <a:avLst/>
          </a:prstGeom>
          <a:ln w="28575">
            <a:solidFill>
              <a:schemeClr val="accent1"/>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What issues and challenges does</a:t>
            </a:r>
          </a:p>
          <a:p>
            <a:pPr algn="ctr"/>
            <a:r>
              <a:rPr lang="en-GB" sz="1050" b="1" dirty="0"/>
              <a:t>Rio de Janeiro </a:t>
            </a:r>
            <a:r>
              <a:rPr lang="en-GB" sz="1050" dirty="0"/>
              <a:t>face</a:t>
            </a:r>
            <a:r>
              <a:rPr lang="en-GB" sz="900" dirty="0"/>
              <a:t>?</a:t>
            </a:r>
            <a:endParaRPr lang="en-US" sz="900" dirty="0"/>
          </a:p>
        </p:txBody>
      </p:sp>
      <p:sp>
        <p:nvSpPr>
          <p:cNvPr id="429" name="TextBox 428">
            <a:extLst>
              <a:ext uri="{FF2B5EF4-FFF2-40B4-BE49-F238E27FC236}">
                <a16:creationId xmlns:a16="http://schemas.microsoft.com/office/drawing/2014/main" id="{DA387A55-7789-A34F-867D-72AA9CFF66F4}"/>
              </a:ext>
            </a:extLst>
          </p:cNvPr>
          <p:cNvSpPr txBox="1"/>
          <p:nvPr/>
        </p:nvSpPr>
        <p:spPr>
          <a:xfrm>
            <a:off x="1356842" y="2042670"/>
            <a:ext cx="4292062" cy="210461"/>
          </a:xfrm>
          <a:prstGeom prst="rect">
            <a:avLst/>
          </a:prstGeom>
          <a:ln/>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wrap="square" lIns="56025" tIns="28013" rIns="56025" bIns="28013" rtlCol="0">
            <a:spAutoFit/>
          </a:bodyPr>
          <a:lstStyle/>
          <a:p>
            <a:r>
              <a:rPr lang="en-GB" sz="1000" b="1" dirty="0"/>
              <a:t>How effective are people at sustainability of environments?                             </a:t>
            </a:r>
            <a:endParaRPr lang="en-US" sz="1000" b="1" dirty="0"/>
          </a:p>
        </p:txBody>
      </p:sp>
      <p:sp>
        <p:nvSpPr>
          <p:cNvPr id="509" name="Cloud Callout 508"/>
          <p:cNvSpPr/>
          <p:nvPr/>
        </p:nvSpPr>
        <p:spPr>
          <a:xfrm>
            <a:off x="4751696" y="1388766"/>
            <a:ext cx="2002986" cy="972599"/>
          </a:xfrm>
          <a:prstGeom prst="cloudCallout">
            <a:avLst/>
          </a:prstGeom>
          <a:effectLst>
            <a:glow rad="139700">
              <a:schemeClr val="accent4">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200" dirty="0">
                <a:latin typeface="MV Boli" panose="02000500030200090000" pitchFamily="2" charset="0"/>
                <a:cs typeface="MV Boli" panose="02000500030200090000" pitchFamily="2" charset="0"/>
              </a:rPr>
              <a:t>Sustainability</a:t>
            </a:r>
          </a:p>
          <a:p>
            <a:pPr algn="ctr"/>
            <a:r>
              <a:rPr lang="en-GB" sz="1100" dirty="0">
                <a:latin typeface="MV Boli" panose="02000500030200090000" pitchFamily="2" charset="0"/>
                <a:cs typeface="MV Boli" panose="02000500030200090000" pitchFamily="2" charset="0"/>
              </a:rPr>
              <a:t>Interconnection</a:t>
            </a:r>
          </a:p>
          <a:p>
            <a:pPr algn="ctr"/>
            <a:r>
              <a:rPr lang="en-GB" sz="1100" dirty="0">
                <a:latin typeface="MV Boli" panose="02000500030200090000" pitchFamily="2" charset="0"/>
                <a:cs typeface="MV Boli" panose="02000500030200090000" pitchFamily="2" charset="0"/>
              </a:rPr>
              <a:t>Interdependence </a:t>
            </a:r>
          </a:p>
          <a:p>
            <a:pPr algn="ctr"/>
            <a:r>
              <a:rPr lang="en-GB" sz="1100" dirty="0">
                <a:latin typeface="MV Boli" panose="02000500030200090000" pitchFamily="2" charset="0"/>
                <a:cs typeface="MV Boli" panose="02000500030200090000" pitchFamily="2" charset="0"/>
              </a:rPr>
              <a:t>Development</a:t>
            </a:r>
          </a:p>
          <a:p>
            <a:pPr algn="ctr"/>
            <a:r>
              <a:rPr lang="en-GB" sz="1100" dirty="0">
                <a:latin typeface="MV Boli" panose="02000500030200090000" pitchFamily="2" charset="0"/>
                <a:cs typeface="MV Boli" panose="02000500030200090000" pitchFamily="2" charset="0"/>
              </a:rPr>
              <a:t>Inequality </a:t>
            </a:r>
          </a:p>
        </p:txBody>
      </p:sp>
      <p:pic>
        <p:nvPicPr>
          <p:cNvPr id="5" name="Picture 4"/>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11576" t="15875" r="10646" b="22404"/>
          <a:stretch/>
        </p:blipFill>
        <p:spPr bwMode="auto">
          <a:xfrm>
            <a:off x="203666" y="190284"/>
            <a:ext cx="1051320" cy="83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p:cNvGrpSpPr/>
          <p:nvPr/>
        </p:nvGrpSpPr>
        <p:grpSpPr>
          <a:xfrm>
            <a:off x="1225629" y="-44083"/>
            <a:ext cx="3120381" cy="1310867"/>
            <a:chOff x="1225629" y="-44083"/>
            <a:chExt cx="3120381" cy="1310867"/>
          </a:xfrm>
        </p:grpSpPr>
        <p:sp>
          <p:nvSpPr>
            <p:cNvPr id="69" name="TextBox 68"/>
            <p:cNvSpPr txBox="1"/>
            <p:nvPr/>
          </p:nvSpPr>
          <p:spPr>
            <a:xfrm>
              <a:off x="1225629" y="195124"/>
              <a:ext cx="3120381" cy="861774"/>
            </a:xfrm>
            <a:prstGeom prst="rect">
              <a:avLst/>
            </a:prstGeom>
            <a:noFill/>
          </p:spPr>
          <p:txBody>
            <a:bodyPr wrap="square" rtlCol="0">
              <a:spAutoFit/>
            </a:bodyPr>
            <a:lstStyle/>
            <a:p>
              <a:r>
                <a:rPr lang="en-GB" sz="3200" dirty="0">
                  <a:solidFill>
                    <a:srgbClr val="649B3F"/>
                  </a:solidFill>
                  <a:effectLst>
                    <a:outerShdw blurRad="38100" dist="38100" dir="2700000" algn="tl">
                      <a:srgbClr val="000000">
                        <a:alpha val="43137"/>
                      </a:srgbClr>
                    </a:outerShdw>
                  </a:effectLst>
                  <a:latin typeface="Arial Black" panose="020B0A04020102020204" pitchFamily="34" charset="0"/>
                </a:rPr>
                <a:t>KS3</a:t>
              </a:r>
              <a:r>
                <a:rPr lang="en-GB" sz="3200" dirty="0">
                  <a:solidFill>
                    <a:srgbClr val="649B3F"/>
                  </a:solidFill>
                  <a:latin typeface="Arial Black" panose="020B0A04020102020204" pitchFamily="34" charset="0"/>
                </a:rPr>
                <a:t> </a:t>
              </a:r>
            </a:p>
            <a:p>
              <a:r>
                <a:rPr lang="en-GB" sz="1800" b="1" dirty="0">
                  <a:solidFill>
                    <a:srgbClr val="649B3F"/>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Learning Journey</a:t>
              </a:r>
            </a:p>
          </p:txBody>
        </p:sp>
        <p:pic>
          <p:nvPicPr>
            <p:cNvPr id="3" name="Picture 2"/>
            <p:cNvPicPr>
              <a:picLocks noChangeAspect="1"/>
            </p:cNvPicPr>
            <p:nvPr/>
          </p:nvPicPr>
          <p:blipFill>
            <a:blip r:embed="rId15" cstate="print">
              <a:duotone>
                <a:prstClr val="black"/>
                <a:srgbClr val="75FF93">
                  <a:tint val="45000"/>
                  <a:satMod val="400000"/>
                </a:srgbClr>
              </a:duotone>
              <a:extLst>
                <a:ext uri="{BEBA8EAE-BF5A-486C-A8C5-ECC9F3942E4B}">
                  <a14:imgProps xmlns:a14="http://schemas.microsoft.com/office/drawing/2010/main">
                    <a14:imgLayer r:embed="rId16">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172735" y="-44083"/>
              <a:ext cx="1359198" cy="1310867"/>
            </a:xfrm>
            <a:prstGeom prst="rect">
              <a:avLst/>
            </a:prstGeom>
          </p:spPr>
        </p:pic>
      </p:grpSp>
      <p:cxnSp>
        <p:nvCxnSpPr>
          <p:cNvPr id="129" name="Straight Connector 128">
            <a:extLst>
              <a:ext uri="{FF2B5EF4-FFF2-40B4-BE49-F238E27FC236}">
                <a16:creationId xmlns:a16="http://schemas.microsoft.com/office/drawing/2014/main" id="{2B8A1726-BF9D-A24C-9FBF-5604C5D9EE7E}"/>
              </a:ext>
            </a:extLst>
          </p:cNvPr>
          <p:cNvCxnSpPr>
            <a:cxnSpLocks/>
          </p:cNvCxnSpPr>
          <p:nvPr/>
        </p:nvCxnSpPr>
        <p:spPr>
          <a:xfrm flipH="1">
            <a:off x="5489354" y="5980667"/>
            <a:ext cx="209129" cy="168545"/>
          </a:xfrm>
          <a:prstGeom prst="line">
            <a:avLst/>
          </a:prstGeom>
          <a:ln w="19050">
            <a:solidFill>
              <a:srgbClr val="00CC99"/>
            </a:solidFill>
            <a:tailEnd type="oval"/>
          </a:ln>
        </p:spPr>
        <p:style>
          <a:lnRef idx="1">
            <a:schemeClr val="accent1"/>
          </a:lnRef>
          <a:fillRef idx="0">
            <a:schemeClr val="accent1"/>
          </a:fillRef>
          <a:effectRef idx="0">
            <a:schemeClr val="accent1"/>
          </a:effectRef>
          <a:fontRef idx="minor">
            <a:schemeClr val="tx1"/>
          </a:fontRef>
        </p:style>
      </p:cxnSp>
      <p:pic>
        <p:nvPicPr>
          <p:cNvPr id="1029" name="Picture 5"/>
          <p:cNvPicPr>
            <a:picLocks noChangeAspect="1" noChangeArrowheads="1"/>
          </p:cNvPicPr>
          <p:nvPr/>
        </p:nvPicPr>
        <p:blipFill rotWithShape="1">
          <a:blip r:embed="rId17" cstate="print">
            <a:extLst>
              <a:ext uri="{28A0092B-C50C-407E-A947-70E740481C1C}">
                <a14:useLocalDpi xmlns:a14="http://schemas.microsoft.com/office/drawing/2010/main" val="0"/>
              </a:ext>
            </a:extLst>
          </a:blip>
          <a:srcRect l="20718" r="10299" b="20504"/>
          <a:stretch/>
        </p:blipFill>
        <p:spPr bwMode="auto">
          <a:xfrm>
            <a:off x="2091876" y="8272083"/>
            <a:ext cx="645555" cy="74394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rotWithShape="1">
          <a:blip r:embed="rId18" cstate="print">
            <a:extLst>
              <a:ext uri="{28A0092B-C50C-407E-A947-70E740481C1C}">
                <a14:useLocalDpi xmlns:a14="http://schemas.microsoft.com/office/drawing/2010/main" val="0"/>
              </a:ext>
            </a:extLst>
          </a:blip>
          <a:srcRect l="16435" t="6125" r="16199" b="28038"/>
          <a:stretch/>
        </p:blipFill>
        <p:spPr bwMode="auto">
          <a:xfrm>
            <a:off x="1376547" y="8384371"/>
            <a:ext cx="593590" cy="58011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 name="Picture 73"/>
          <p:cNvPicPr>
            <a:picLocks noChangeAspect="1"/>
          </p:cNvPicPr>
          <p:nvPr/>
        </p:nvPicPr>
        <p:blipFill rotWithShape="1">
          <a:blip r:embed="rId19" cstate="print">
            <a:extLst>
              <a:ext uri="{28A0092B-C50C-407E-A947-70E740481C1C}">
                <a14:useLocalDpi xmlns:a14="http://schemas.microsoft.com/office/drawing/2010/main" val="0"/>
              </a:ext>
            </a:extLst>
          </a:blip>
          <a:srcRect l="14744" t="4042" r="13763" b="24618"/>
          <a:stretch/>
        </p:blipFill>
        <p:spPr>
          <a:xfrm>
            <a:off x="4816572" y="6778890"/>
            <a:ext cx="816799" cy="815047"/>
          </a:xfrm>
          <a:prstGeom prst="rect">
            <a:avLst/>
          </a:prstGeom>
          <a:effectLst>
            <a:outerShdw blurRad="50800" dist="38100" dir="5400000" algn="t" rotWithShape="0">
              <a:prstClr val="black">
                <a:alpha val="40000"/>
              </a:prstClr>
            </a:outerShdw>
          </a:effectLst>
        </p:spPr>
      </p:pic>
      <p:sp>
        <p:nvSpPr>
          <p:cNvPr id="372" name="TextBox 371">
            <a:extLst>
              <a:ext uri="{FF2B5EF4-FFF2-40B4-BE49-F238E27FC236}">
                <a16:creationId xmlns:a16="http://schemas.microsoft.com/office/drawing/2014/main" id="{DA387A55-7789-A34F-867D-72AA9CFF66F4}"/>
              </a:ext>
            </a:extLst>
          </p:cNvPr>
          <p:cNvSpPr txBox="1"/>
          <p:nvPr/>
        </p:nvSpPr>
        <p:spPr>
          <a:xfrm>
            <a:off x="3345435" y="6715909"/>
            <a:ext cx="1625043" cy="379739"/>
          </a:xfrm>
          <a:prstGeom prst="rect">
            <a:avLst/>
          </a:prstGeom>
          <a:ln w="28575">
            <a:solidFill>
              <a:srgbClr val="7030A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How does the geography of </a:t>
            </a:r>
            <a:r>
              <a:rPr lang="en-GB" sz="1050" b="1" dirty="0"/>
              <a:t>Russia</a:t>
            </a:r>
            <a:r>
              <a:rPr lang="en-GB" sz="1050" dirty="0"/>
              <a:t> compare to the UK?</a:t>
            </a:r>
            <a:endParaRPr lang="en-US" sz="1050" dirty="0"/>
          </a:p>
        </p:txBody>
      </p:sp>
      <p:pic>
        <p:nvPicPr>
          <p:cNvPr id="71" name="Picture 70"/>
          <p:cNvPicPr>
            <a:picLocks noChangeAspect="1"/>
          </p:cNvPicPr>
          <p:nvPr/>
        </p:nvPicPr>
        <p:blipFill rotWithShape="1">
          <a:blip r:embed="rId20" cstate="print">
            <a:extLst>
              <a:ext uri="{28A0092B-C50C-407E-A947-70E740481C1C}">
                <a14:useLocalDpi xmlns:a14="http://schemas.microsoft.com/office/drawing/2010/main" val="0"/>
              </a:ext>
            </a:extLst>
          </a:blip>
          <a:srcRect l="12037" t="15907" r="12810" b="35675"/>
          <a:stretch/>
        </p:blipFill>
        <p:spPr>
          <a:xfrm>
            <a:off x="3623547" y="7174079"/>
            <a:ext cx="1266688" cy="816075"/>
          </a:xfrm>
          <a:prstGeom prst="rect">
            <a:avLst/>
          </a:prstGeom>
          <a:effectLst>
            <a:outerShdw blurRad="50800" dist="38100" dir="5400000" algn="t" rotWithShape="0">
              <a:prstClr val="black">
                <a:alpha val="40000"/>
              </a:prstClr>
            </a:outerShdw>
          </a:effectLst>
        </p:spPr>
      </p:pic>
      <p:cxnSp>
        <p:nvCxnSpPr>
          <p:cNvPr id="104" name="Straight Connector 103">
            <a:extLst>
              <a:ext uri="{FF2B5EF4-FFF2-40B4-BE49-F238E27FC236}">
                <a16:creationId xmlns:a16="http://schemas.microsoft.com/office/drawing/2014/main" id="{A43FCBD3-15AC-074B-89C1-9811AED33C3A}"/>
              </a:ext>
            </a:extLst>
          </p:cNvPr>
          <p:cNvCxnSpPr>
            <a:cxnSpLocks/>
            <a:stCxn id="372" idx="2"/>
          </p:cNvCxnSpPr>
          <p:nvPr/>
        </p:nvCxnSpPr>
        <p:spPr>
          <a:xfrm>
            <a:off x="4157957" y="7095648"/>
            <a:ext cx="222828" cy="302781"/>
          </a:xfrm>
          <a:prstGeom prst="line">
            <a:avLst/>
          </a:prstGeom>
          <a:ln w="19050">
            <a:solidFill>
              <a:srgbClr val="7030A0"/>
            </a:solidFill>
            <a:tailEnd type="oval"/>
          </a:ln>
        </p:spPr>
        <p:style>
          <a:lnRef idx="1">
            <a:schemeClr val="accent1"/>
          </a:lnRef>
          <a:fillRef idx="0">
            <a:schemeClr val="accent1"/>
          </a:fillRef>
          <a:effectRef idx="0">
            <a:schemeClr val="accent1"/>
          </a:effectRef>
          <a:fontRef idx="minor">
            <a:schemeClr val="tx1"/>
          </a:fontRef>
        </p:style>
      </p:cxnSp>
      <p:pic>
        <p:nvPicPr>
          <p:cNvPr id="1031" name="Picture 7"/>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l="4200" b="19505"/>
          <a:stretch/>
        </p:blipFill>
        <p:spPr bwMode="auto">
          <a:xfrm>
            <a:off x="1006695" y="6746129"/>
            <a:ext cx="1111442" cy="933879"/>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1069329" y="7435479"/>
            <a:ext cx="778238" cy="77823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rotWithShape="1">
          <a:blip r:embed="rId23" cstate="print">
            <a:extLst>
              <a:ext uri="{28A0092B-C50C-407E-A947-70E740481C1C}">
                <a14:useLocalDpi xmlns:a14="http://schemas.microsoft.com/office/drawing/2010/main" val="0"/>
              </a:ext>
            </a:extLst>
          </a:blip>
          <a:srcRect b="18665"/>
          <a:stretch/>
        </p:blipFill>
        <p:spPr bwMode="auto">
          <a:xfrm>
            <a:off x="1800257" y="3790207"/>
            <a:ext cx="915860" cy="744921"/>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rotWithShape="1">
          <a:blip r:embed="rId24" cstate="print">
            <a:extLst>
              <a:ext uri="{28A0092B-C50C-407E-A947-70E740481C1C}">
                <a14:useLocalDpi xmlns:a14="http://schemas.microsoft.com/office/drawing/2010/main" val="0"/>
              </a:ext>
            </a:extLst>
          </a:blip>
          <a:srcRect b="18135"/>
          <a:stretch/>
        </p:blipFill>
        <p:spPr bwMode="auto">
          <a:xfrm>
            <a:off x="1049667" y="3756437"/>
            <a:ext cx="938105" cy="76798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b="19051"/>
          <a:stretch/>
        </p:blipFill>
        <p:spPr bwMode="auto">
          <a:xfrm>
            <a:off x="2834753" y="8549870"/>
            <a:ext cx="939133" cy="76022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69" name="TextBox 468">
            <a:extLst>
              <a:ext uri="{FF2B5EF4-FFF2-40B4-BE49-F238E27FC236}">
                <a16:creationId xmlns:a16="http://schemas.microsoft.com/office/drawing/2014/main" id="{DA387A55-7789-A34F-867D-72AA9CFF66F4}"/>
              </a:ext>
            </a:extLst>
          </p:cNvPr>
          <p:cNvSpPr txBox="1"/>
          <p:nvPr/>
        </p:nvSpPr>
        <p:spPr>
          <a:xfrm>
            <a:off x="234284" y="7147012"/>
            <a:ext cx="848557" cy="702904"/>
          </a:xfrm>
          <a:prstGeom prst="rect">
            <a:avLst/>
          </a:prstGeom>
          <a:ln w="28575">
            <a:solidFill>
              <a:srgbClr val="00B05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US" sz="1050" dirty="0"/>
              <a:t>Why are </a:t>
            </a:r>
            <a:r>
              <a:rPr lang="en-US" sz="1050" b="1" dirty="0"/>
              <a:t>rivers</a:t>
            </a:r>
            <a:r>
              <a:rPr lang="en-US" sz="1050" dirty="0"/>
              <a:t> important in the UK?</a:t>
            </a:r>
          </a:p>
        </p:txBody>
      </p:sp>
      <p:cxnSp>
        <p:nvCxnSpPr>
          <p:cNvPr id="488" name="Straight Connector 487">
            <a:extLst>
              <a:ext uri="{FF2B5EF4-FFF2-40B4-BE49-F238E27FC236}">
                <a16:creationId xmlns:a16="http://schemas.microsoft.com/office/drawing/2014/main" id="{2B8A1726-BF9D-A24C-9FBF-5604C5D9EE7E}"/>
              </a:ext>
            </a:extLst>
          </p:cNvPr>
          <p:cNvCxnSpPr>
            <a:cxnSpLocks/>
            <a:stCxn id="473" idx="2"/>
          </p:cNvCxnSpPr>
          <p:nvPr/>
        </p:nvCxnSpPr>
        <p:spPr>
          <a:xfrm>
            <a:off x="716973" y="4043408"/>
            <a:ext cx="474405" cy="99078"/>
          </a:xfrm>
          <a:prstGeom prst="line">
            <a:avLst/>
          </a:prstGeom>
          <a:ln w="19050">
            <a:solidFill>
              <a:srgbClr val="7030A0"/>
            </a:solidFill>
            <a:tailEnd type="oval"/>
          </a:ln>
        </p:spPr>
        <p:style>
          <a:lnRef idx="1">
            <a:schemeClr val="accent1"/>
          </a:lnRef>
          <a:fillRef idx="0">
            <a:schemeClr val="accent1"/>
          </a:fillRef>
          <a:effectRef idx="0">
            <a:schemeClr val="accent1"/>
          </a:effectRef>
          <a:fontRef idx="minor">
            <a:schemeClr val="tx1"/>
          </a:fontRef>
        </p:style>
      </p:cxnSp>
      <p:pic>
        <p:nvPicPr>
          <p:cNvPr id="1040" name="Picture 16"/>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976484" y="5092708"/>
            <a:ext cx="749595" cy="74959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1" name="Picture 17"/>
          <p:cNvPicPr>
            <a:picLocks noChangeAspect="1" noChangeArrowheads="1"/>
          </p:cNvPicPr>
          <p:nvPr/>
        </p:nvPicPr>
        <p:blipFill rotWithShape="1">
          <a:blip r:embed="rId27" cstate="print">
            <a:extLst>
              <a:ext uri="{28A0092B-C50C-407E-A947-70E740481C1C}">
                <a14:useLocalDpi xmlns:a14="http://schemas.microsoft.com/office/drawing/2010/main" val="0"/>
              </a:ext>
            </a:extLst>
          </a:blip>
          <a:srcRect b="20444"/>
          <a:stretch/>
        </p:blipFill>
        <p:spPr bwMode="auto">
          <a:xfrm>
            <a:off x="4835063" y="5818824"/>
            <a:ext cx="925412" cy="73621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3" name="Picture 19"/>
          <p:cNvPicPr>
            <a:picLocks noChangeAspect="1" noChangeArrowheads="1"/>
          </p:cNvPicPr>
          <p:nvPr/>
        </p:nvPicPr>
        <p:blipFill rotWithShape="1">
          <a:blip r:embed="rId28" cstate="print">
            <a:extLst>
              <a:ext uri="{28A0092B-C50C-407E-A947-70E740481C1C}">
                <a14:useLocalDpi xmlns:a14="http://schemas.microsoft.com/office/drawing/2010/main" val="0"/>
              </a:ext>
            </a:extLst>
          </a:blip>
          <a:srcRect l="12707" r="15445" b="19832"/>
          <a:stretch/>
        </p:blipFill>
        <p:spPr bwMode="auto">
          <a:xfrm>
            <a:off x="3946748" y="3961458"/>
            <a:ext cx="817302" cy="911941"/>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5" name="Picture 21"/>
          <p:cNvPicPr>
            <a:picLocks noChangeAspect="1" noChangeArrowheads="1"/>
          </p:cNvPicPr>
          <p:nvPr/>
        </p:nvPicPr>
        <p:blipFill rotWithShape="1">
          <a:blip r:embed="rId29" cstate="print">
            <a:extLst>
              <a:ext uri="{28A0092B-C50C-407E-A947-70E740481C1C}">
                <a14:useLocalDpi xmlns:a14="http://schemas.microsoft.com/office/drawing/2010/main" val="0"/>
              </a:ext>
            </a:extLst>
          </a:blip>
          <a:srcRect l="9614" r="9883" b="21930"/>
          <a:stretch/>
        </p:blipFill>
        <p:spPr bwMode="auto">
          <a:xfrm>
            <a:off x="3188895" y="5327970"/>
            <a:ext cx="714375" cy="69278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8" name="Picture 24"/>
          <p:cNvPicPr>
            <a:picLocks noChangeAspect="1" noChangeArrowheads="1"/>
          </p:cNvPicPr>
          <p:nvPr/>
        </p:nvPicPr>
        <p:blipFill rotWithShape="1">
          <a:blip r:embed="rId30" cstate="print">
            <a:extLst>
              <a:ext uri="{28A0092B-C50C-407E-A947-70E740481C1C}">
                <a14:useLocalDpi xmlns:a14="http://schemas.microsoft.com/office/drawing/2010/main" val="0"/>
              </a:ext>
            </a:extLst>
          </a:blip>
          <a:srcRect l="8019" t="2706" r="7884" b="22003"/>
          <a:stretch/>
        </p:blipFill>
        <p:spPr bwMode="auto">
          <a:xfrm>
            <a:off x="1563566" y="5718666"/>
            <a:ext cx="709232" cy="63496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79" name="Straight Connector 478">
            <a:extLst>
              <a:ext uri="{FF2B5EF4-FFF2-40B4-BE49-F238E27FC236}">
                <a16:creationId xmlns:a16="http://schemas.microsoft.com/office/drawing/2014/main" id="{2B8A1726-BF9D-A24C-9FBF-5604C5D9EE7E}"/>
              </a:ext>
            </a:extLst>
          </p:cNvPr>
          <p:cNvCxnSpPr>
            <a:cxnSpLocks/>
          </p:cNvCxnSpPr>
          <p:nvPr/>
        </p:nvCxnSpPr>
        <p:spPr>
          <a:xfrm flipV="1">
            <a:off x="1436972" y="6218215"/>
            <a:ext cx="481210" cy="85680"/>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pic>
        <p:nvPicPr>
          <p:cNvPr id="1049" name="Picture 25"/>
          <p:cNvPicPr>
            <a:picLocks noChangeAspect="1" noChangeArrowheads="1"/>
          </p:cNvPicPr>
          <p:nvPr/>
        </p:nvPicPr>
        <p:blipFill rotWithShape="1">
          <a:blip r:embed="rId31" cstate="print">
            <a:extLst>
              <a:ext uri="{28A0092B-C50C-407E-A947-70E740481C1C}">
                <a14:useLocalDpi xmlns:a14="http://schemas.microsoft.com/office/drawing/2010/main" val="0"/>
              </a:ext>
            </a:extLst>
          </a:blip>
          <a:srcRect r="1147" b="16418"/>
          <a:stretch/>
        </p:blipFill>
        <p:spPr bwMode="auto">
          <a:xfrm>
            <a:off x="2555516" y="3783254"/>
            <a:ext cx="927256" cy="78400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53" name="Diagram 452"/>
          <p:cNvGraphicFramePr/>
          <p:nvPr>
            <p:extLst>
              <p:ext uri="{D42A27DB-BD31-4B8C-83A1-F6EECF244321}">
                <p14:modId xmlns:p14="http://schemas.microsoft.com/office/powerpoint/2010/main" val="1074956422"/>
              </p:ext>
            </p:extLst>
          </p:nvPr>
        </p:nvGraphicFramePr>
        <p:xfrm>
          <a:off x="5540749" y="3010376"/>
          <a:ext cx="1176938" cy="1187857"/>
        </p:xfrm>
        <a:graphic>
          <a:graphicData uri="http://schemas.openxmlformats.org/drawingml/2006/diagram">
            <dgm:relIds xmlns:dgm="http://schemas.openxmlformats.org/drawingml/2006/diagram" xmlns:r="http://schemas.openxmlformats.org/officeDocument/2006/relationships" r:dm="rId32" r:lo="rId33" r:qs="rId34" r:cs="rId35"/>
          </a:graphicData>
        </a:graphic>
      </p:graphicFrame>
      <p:graphicFrame>
        <p:nvGraphicFramePr>
          <p:cNvPr id="391" name="Diagram 390"/>
          <p:cNvGraphicFramePr/>
          <p:nvPr>
            <p:extLst>
              <p:ext uri="{D42A27DB-BD31-4B8C-83A1-F6EECF244321}">
                <p14:modId xmlns:p14="http://schemas.microsoft.com/office/powerpoint/2010/main" val="654430287"/>
              </p:ext>
            </p:extLst>
          </p:nvPr>
        </p:nvGraphicFramePr>
        <p:xfrm>
          <a:off x="2348687" y="905408"/>
          <a:ext cx="1176938" cy="1187857"/>
        </p:xfrm>
        <a:graphic>
          <a:graphicData uri="http://schemas.openxmlformats.org/drawingml/2006/diagram">
            <dgm:relIds xmlns:dgm="http://schemas.openxmlformats.org/drawingml/2006/diagram" xmlns:r="http://schemas.openxmlformats.org/officeDocument/2006/relationships" r:dm="rId37" r:lo="rId38" r:qs="rId39" r:cs="rId40"/>
          </a:graphicData>
        </a:graphic>
      </p:graphicFrame>
      <p:pic>
        <p:nvPicPr>
          <p:cNvPr id="1050" name="Picture 26"/>
          <p:cNvPicPr>
            <a:picLocks noChangeAspect="1" noChangeArrowheads="1"/>
          </p:cNvPicPr>
          <p:nvPr/>
        </p:nvPicPr>
        <p:blipFill rotWithShape="1">
          <a:blip r:embed="rId42" cstate="print">
            <a:extLst>
              <a:ext uri="{28A0092B-C50C-407E-A947-70E740481C1C}">
                <a14:useLocalDpi xmlns:a14="http://schemas.microsoft.com/office/drawing/2010/main" val="0"/>
              </a:ext>
            </a:extLst>
          </a:blip>
          <a:srcRect l="10903" t="2442" r="4284" b="22477"/>
          <a:stretch/>
        </p:blipFill>
        <p:spPr bwMode="auto">
          <a:xfrm>
            <a:off x="600090" y="5281606"/>
            <a:ext cx="635000" cy="56214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8" name="TextBox 207">
            <a:extLst>
              <a:ext uri="{FF2B5EF4-FFF2-40B4-BE49-F238E27FC236}">
                <a16:creationId xmlns:a16="http://schemas.microsoft.com/office/drawing/2014/main" id="{189D5999-43F7-F641-9393-172A969C8B1F}"/>
              </a:ext>
            </a:extLst>
          </p:cNvPr>
          <p:cNvSpPr txBox="1"/>
          <p:nvPr/>
        </p:nvSpPr>
        <p:spPr>
          <a:xfrm>
            <a:off x="0" y="-17434"/>
            <a:ext cx="6858000" cy="225850"/>
          </a:xfrm>
          <a:prstGeom prst="rect">
            <a:avLst/>
          </a:prstGeom>
          <a:noFill/>
        </p:spPr>
        <p:txBody>
          <a:bodyPr wrap="square" lIns="56025" tIns="28013" rIns="56025" bIns="28013" rtlCol="0">
            <a:spAutoFit/>
          </a:bodyPr>
          <a:lstStyle/>
          <a:p>
            <a:pPr algn="ctr"/>
            <a:r>
              <a:rPr lang="en-US" sz="1100" dirty="0">
                <a:solidFill>
                  <a:schemeClr val="bg1"/>
                </a:solidFill>
              </a:rPr>
              <a:t>‘</a:t>
            </a:r>
            <a:r>
              <a:rPr lang="en-US" sz="1100" b="1" dirty="0">
                <a:solidFill>
                  <a:schemeClr val="bg1"/>
                </a:solidFill>
              </a:rPr>
              <a:t>Achieving Success Together</a:t>
            </a:r>
            <a:r>
              <a:rPr lang="en-US" sz="1100" dirty="0">
                <a:solidFill>
                  <a:schemeClr val="bg1"/>
                </a:solidFill>
              </a:rPr>
              <a:t>’ </a:t>
            </a:r>
          </a:p>
        </p:txBody>
      </p:sp>
      <p:sp>
        <p:nvSpPr>
          <p:cNvPr id="117" name="TextBox 116"/>
          <p:cNvSpPr txBox="1"/>
          <p:nvPr/>
        </p:nvSpPr>
        <p:spPr>
          <a:xfrm>
            <a:off x="5509660" y="9531214"/>
            <a:ext cx="1003801" cy="200055"/>
          </a:xfrm>
          <a:prstGeom prst="rect">
            <a:avLst/>
          </a:prstGeom>
          <a:noFill/>
        </p:spPr>
        <p:txBody>
          <a:bodyPr wrap="none" rtlCol="0">
            <a:spAutoFit/>
          </a:bodyPr>
          <a:lstStyle/>
          <a:p>
            <a:r>
              <a:rPr lang="en-GB" sz="700" dirty="0"/>
              <a:t>Olivia McLachlan 2022</a:t>
            </a:r>
          </a:p>
        </p:txBody>
      </p:sp>
      <p:pic>
        <p:nvPicPr>
          <p:cNvPr id="18" name="Picture 17">
            <a:extLst>
              <a:ext uri="{FF2B5EF4-FFF2-40B4-BE49-F238E27FC236}">
                <a16:creationId xmlns:a16="http://schemas.microsoft.com/office/drawing/2014/main" id="{4680851E-E158-4CE9-8783-40E77CAF2A0C}"/>
              </a:ext>
            </a:extLst>
          </p:cNvPr>
          <p:cNvPicPr>
            <a:picLocks noChangeAspect="1"/>
          </p:cNvPicPr>
          <p:nvPr/>
        </p:nvPicPr>
        <p:blipFill rotWithShape="1">
          <a:blip r:embed="rId43"/>
          <a:srcRect l="29423" t="13113" r="28699" b="20771"/>
          <a:stretch/>
        </p:blipFill>
        <p:spPr>
          <a:xfrm>
            <a:off x="4584799" y="7822648"/>
            <a:ext cx="939133" cy="1395645"/>
          </a:xfrm>
          <a:prstGeom prst="rect">
            <a:avLst/>
          </a:prstGeom>
        </p:spPr>
      </p:pic>
      <p:pic>
        <p:nvPicPr>
          <p:cNvPr id="23" name="Picture 22">
            <a:extLst>
              <a:ext uri="{FF2B5EF4-FFF2-40B4-BE49-F238E27FC236}">
                <a16:creationId xmlns:a16="http://schemas.microsoft.com/office/drawing/2014/main" id="{29D0C511-4E88-4E2C-A6E6-A0ADFCB77469}"/>
              </a:ext>
            </a:extLst>
          </p:cNvPr>
          <p:cNvPicPr>
            <a:picLocks noChangeAspect="1"/>
          </p:cNvPicPr>
          <p:nvPr/>
        </p:nvPicPr>
        <p:blipFill rotWithShape="1">
          <a:blip r:embed="rId44"/>
          <a:srcRect l="16695" t="17832" r="16671" b="18549"/>
          <a:stretch/>
        </p:blipFill>
        <p:spPr>
          <a:xfrm>
            <a:off x="565484" y="8022369"/>
            <a:ext cx="691158" cy="659890"/>
          </a:xfrm>
          <a:prstGeom prst="rect">
            <a:avLst/>
          </a:prstGeom>
        </p:spPr>
      </p:pic>
      <p:sp>
        <p:nvSpPr>
          <p:cNvPr id="435" name="Cloud Callout 434"/>
          <p:cNvSpPr/>
          <p:nvPr/>
        </p:nvSpPr>
        <p:spPr>
          <a:xfrm>
            <a:off x="5074909" y="7222287"/>
            <a:ext cx="1654683" cy="1098619"/>
          </a:xfrm>
          <a:prstGeom prst="cloudCallout">
            <a:avLst/>
          </a:prstGeom>
          <a:effectLst>
            <a:glow rad="139700">
              <a:schemeClr val="accent2">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latin typeface="MV Boli" panose="02000500030200090000" pitchFamily="2" charset="0"/>
                <a:cs typeface="MV Boli" panose="02000500030200090000" pitchFamily="2" charset="0"/>
              </a:rPr>
              <a:t>Resources</a:t>
            </a:r>
          </a:p>
          <a:p>
            <a:pPr algn="ctr"/>
            <a:r>
              <a:rPr lang="en-GB" sz="1200" dirty="0">
                <a:latin typeface="MV Boli" panose="02000500030200090000" pitchFamily="2" charset="0"/>
                <a:cs typeface="MV Boli" panose="02000500030200090000" pitchFamily="2" charset="0"/>
              </a:rPr>
              <a:t>Weather &amp; Climate</a:t>
            </a:r>
          </a:p>
          <a:p>
            <a:pPr algn="ctr"/>
            <a:r>
              <a:rPr lang="en-GB" sz="1200" dirty="0">
                <a:latin typeface="MV Boli" panose="02000500030200090000" pitchFamily="2" charset="0"/>
                <a:cs typeface="MV Boli" panose="02000500030200090000" pitchFamily="2" charset="0"/>
              </a:rPr>
              <a:t>Economy</a:t>
            </a:r>
          </a:p>
          <a:p>
            <a:pPr algn="ctr"/>
            <a:r>
              <a:rPr lang="en-GB" sz="1200" dirty="0">
                <a:latin typeface="MV Boli" panose="02000500030200090000" pitchFamily="2" charset="0"/>
                <a:cs typeface="MV Boli" panose="02000500030200090000" pitchFamily="2" charset="0"/>
              </a:rPr>
              <a:t>Migration</a:t>
            </a:r>
          </a:p>
        </p:txBody>
      </p:sp>
      <p:cxnSp>
        <p:nvCxnSpPr>
          <p:cNvPr id="144" name="Straight Connector 143">
            <a:extLst>
              <a:ext uri="{FF2B5EF4-FFF2-40B4-BE49-F238E27FC236}">
                <a16:creationId xmlns:a16="http://schemas.microsoft.com/office/drawing/2014/main" id="{25AF60DF-6A26-4C13-960F-024AE72397F5}"/>
              </a:ext>
            </a:extLst>
          </p:cNvPr>
          <p:cNvCxnSpPr>
            <a:cxnSpLocks/>
            <a:stCxn id="145" idx="0"/>
          </p:cNvCxnSpPr>
          <p:nvPr/>
        </p:nvCxnSpPr>
        <p:spPr>
          <a:xfrm flipV="1">
            <a:off x="4409950" y="6002615"/>
            <a:ext cx="163184" cy="191172"/>
          </a:xfrm>
          <a:prstGeom prst="line">
            <a:avLst/>
          </a:prstGeom>
          <a:ln w="19050">
            <a:solidFill>
              <a:srgbClr val="00CC99"/>
            </a:solidFill>
            <a:tailEnd type="oval"/>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E85737A2-BD18-4EE6-9381-76A6593E0145}"/>
              </a:ext>
            </a:extLst>
          </p:cNvPr>
          <p:cNvSpPr txBox="1"/>
          <p:nvPr/>
        </p:nvSpPr>
        <p:spPr>
          <a:xfrm>
            <a:off x="3943848" y="6193787"/>
            <a:ext cx="932204" cy="379739"/>
          </a:xfrm>
          <a:prstGeom prst="rect">
            <a:avLst/>
          </a:prstGeom>
          <a:solidFill>
            <a:schemeClr val="bg1"/>
          </a:solidFill>
          <a:ln w="28575">
            <a:solidFill>
              <a:srgbClr val="00CC99"/>
            </a:solidFill>
          </a:ln>
          <a:effectLst>
            <a:outerShdw blurRad="50800" dist="38100" dir="5400000" algn="t" rotWithShape="0">
              <a:prstClr val="black">
                <a:alpha val="40000"/>
              </a:prstClr>
            </a:outerShdw>
          </a:effectLst>
        </p:spPr>
        <p:txBody>
          <a:bodyPr wrap="square" lIns="56025" tIns="28013" rIns="56025" bIns="28013" rtlCol="0">
            <a:spAutoFit/>
          </a:bodyPr>
          <a:lstStyle/>
          <a:p>
            <a:pPr algn="ctr"/>
            <a:r>
              <a:rPr lang="en-GB" sz="1050" dirty="0"/>
              <a:t>Why is </a:t>
            </a:r>
            <a:r>
              <a:rPr lang="en-GB" sz="1050" b="1" dirty="0"/>
              <a:t>China </a:t>
            </a:r>
            <a:r>
              <a:rPr lang="en-GB" sz="1050" dirty="0"/>
              <a:t>changing?</a:t>
            </a:r>
          </a:p>
        </p:txBody>
      </p:sp>
      <p:pic>
        <p:nvPicPr>
          <p:cNvPr id="56" name="Picture 55">
            <a:extLst>
              <a:ext uri="{FF2B5EF4-FFF2-40B4-BE49-F238E27FC236}">
                <a16:creationId xmlns:a16="http://schemas.microsoft.com/office/drawing/2014/main" id="{8083B174-1224-4B54-9565-765DF3500D80}"/>
              </a:ext>
            </a:extLst>
          </p:cNvPr>
          <p:cNvPicPr>
            <a:picLocks noChangeAspect="1"/>
          </p:cNvPicPr>
          <p:nvPr/>
        </p:nvPicPr>
        <p:blipFill rotWithShape="1">
          <a:blip r:embed="rId45"/>
          <a:srcRect l="17425" t="23512" r="19547" b="25311"/>
          <a:stretch/>
        </p:blipFill>
        <p:spPr>
          <a:xfrm>
            <a:off x="3925314" y="5230915"/>
            <a:ext cx="1149596" cy="933445"/>
          </a:xfrm>
          <a:prstGeom prst="rect">
            <a:avLst/>
          </a:prstGeom>
        </p:spPr>
      </p:pic>
      <p:cxnSp>
        <p:nvCxnSpPr>
          <p:cNvPr id="148" name="Straight Connector 147">
            <a:extLst>
              <a:ext uri="{FF2B5EF4-FFF2-40B4-BE49-F238E27FC236}">
                <a16:creationId xmlns:a16="http://schemas.microsoft.com/office/drawing/2014/main" id="{72AB97FC-8A27-4C9F-88E1-130A453998D2}"/>
              </a:ext>
            </a:extLst>
          </p:cNvPr>
          <p:cNvCxnSpPr>
            <a:cxnSpLocks/>
            <a:stCxn id="149" idx="0"/>
          </p:cNvCxnSpPr>
          <p:nvPr/>
        </p:nvCxnSpPr>
        <p:spPr>
          <a:xfrm flipH="1" flipV="1">
            <a:off x="3135842" y="5971310"/>
            <a:ext cx="10300" cy="162620"/>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
        <p:nvSpPr>
          <p:cNvPr id="149" name="TextBox 148">
            <a:extLst>
              <a:ext uri="{FF2B5EF4-FFF2-40B4-BE49-F238E27FC236}">
                <a16:creationId xmlns:a16="http://schemas.microsoft.com/office/drawing/2014/main" id="{BE108CEA-FADA-42D3-AA50-AB2D891D4C1B}"/>
              </a:ext>
            </a:extLst>
          </p:cNvPr>
          <p:cNvSpPr txBox="1"/>
          <p:nvPr/>
        </p:nvSpPr>
        <p:spPr>
          <a:xfrm>
            <a:off x="2521984" y="6133930"/>
            <a:ext cx="1248315" cy="379739"/>
          </a:xfrm>
          <a:prstGeom prst="rect">
            <a:avLst/>
          </a:prstGeom>
          <a:ln w="28575">
            <a:solidFill>
              <a:srgbClr val="00B05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How do we manage </a:t>
            </a:r>
            <a:r>
              <a:rPr lang="en-GB" sz="1050" b="1" dirty="0"/>
              <a:t>biomes</a:t>
            </a:r>
            <a:r>
              <a:rPr lang="en-GB" sz="1050" dirty="0"/>
              <a:t> sustainably?</a:t>
            </a:r>
            <a:endParaRPr lang="en-US" sz="1050" dirty="0"/>
          </a:p>
        </p:txBody>
      </p:sp>
      <p:pic>
        <p:nvPicPr>
          <p:cNvPr id="57" name="Picture 56">
            <a:extLst>
              <a:ext uri="{FF2B5EF4-FFF2-40B4-BE49-F238E27FC236}">
                <a16:creationId xmlns:a16="http://schemas.microsoft.com/office/drawing/2014/main" id="{4842149D-BDDE-440D-AAA2-236E6E70DA05}"/>
              </a:ext>
            </a:extLst>
          </p:cNvPr>
          <p:cNvPicPr>
            <a:picLocks noChangeAspect="1"/>
          </p:cNvPicPr>
          <p:nvPr/>
        </p:nvPicPr>
        <p:blipFill rotWithShape="1">
          <a:blip r:embed="rId46"/>
          <a:srcRect l="16678" t="17605" r="17405" b="19886"/>
          <a:stretch/>
        </p:blipFill>
        <p:spPr>
          <a:xfrm>
            <a:off x="2516156" y="5307846"/>
            <a:ext cx="713161" cy="676292"/>
          </a:xfrm>
          <a:prstGeom prst="rect">
            <a:avLst/>
          </a:prstGeom>
        </p:spPr>
      </p:pic>
      <p:pic>
        <p:nvPicPr>
          <p:cNvPr id="62" name="Picture 61">
            <a:extLst>
              <a:ext uri="{FF2B5EF4-FFF2-40B4-BE49-F238E27FC236}">
                <a16:creationId xmlns:a16="http://schemas.microsoft.com/office/drawing/2014/main" id="{D0BACA46-C109-4633-AE55-C03702A87B14}"/>
              </a:ext>
            </a:extLst>
          </p:cNvPr>
          <p:cNvPicPr>
            <a:picLocks noChangeAspect="1"/>
          </p:cNvPicPr>
          <p:nvPr/>
        </p:nvPicPr>
        <p:blipFill rotWithShape="1">
          <a:blip r:embed="rId47"/>
          <a:srcRect l="21555" t="20021" r="19268" b="19847"/>
          <a:stretch/>
        </p:blipFill>
        <p:spPr>
          <a:xfrm>
            <a:off x="597568" y="4283688"/>
            <a:ext cx="789266" cy="802008"/>
          </a:xfrm>
          <a:prstGeom prst="rect">
            <a:avLst/>
          </a:prstGeom>
        </p:spPr>
      </p:pic>
      <p:pic>
        <p:nvPicPr>
          <p:cNvPr id="157" name="Picture 13">
            <a:extLst>
              <a:ext uri="{FF2B5EF4-FFF2-40B4-BE49-F238E27FC236}">
                <a16:creationId xmlns:a16="http://schemas.microsoft.com/office/drawing/2014/main" id="{25A03B7B-CE58-465D-B720-AA2C9B2483FE}"/>
              </a:ext>
            </a:extLst>
          </p:cNvPr>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b="19051"/>
          <a:stretch/>
        </p:blipFill>
        <p:spPr bwMode="auto">
          <a:xfrm>
            <a:off x="4806133" y="4033374"/>
            <a:ext cx="1022097" cy="82738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 name="Picture 8">
            <a:extLst>
              <a:ext uri="{FF2B5EF4-FFF2-40B4-BE49-F238E27FC236}">
                <a16:creationId xmlns:a16="http://schemas.microsoft.com/office/drawing/2014/main" id="{BCA66D64-D531-4CE7-B0E6-51E8ABE4F125}"/>
              </a:ext>
            </a:extLst>
          </p:cNvPr>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1356812" y="4374074"/>
            <a:ext cx="778238" cy="77823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57" name="Picture 456">
            <a:extLst>
              <a:ext uri="{FF2B5EF4-FFF2-40B4-BE49-F238E27FC236}">
                <a16:creationId xmlns:a16="http://schemas.microsoft.com/office/drawing/2014/main" id="{4828D8F2-A1C0-4534-B5A3-7FA2FB27BFAF}"/>
              </a:ext>
            </a:extLst>
          </p:cNvPr>
          <p:cNvPicPr>
            <a:picLocks noChangeAspect="1"/>
          </p:cNvPicPr>
          <p:nvPr/>
        </p:nvPicPr>
        <p:blipFill rotWithShape="1">
          <a:blip r:embed="rId48"/>
          <a:srcRect l="17871" t="30566" r="22194" b="30547"/>
          <a:stretch/>
        </p:blipFill>
        <p:spPr>
          <a:xfrm>
            <a:off x="3369396" y="4296910"/>
            <a:ext cx="838725" cy="544186"/>
          </a:xfrm>
          <a:prstGeom prst="rect">
            <a:avLst/>
          </a:prstGeom>
        </p:spPr>
      </p:pic>
      <p:sp>
        <p:nvSpPr>
          <p:cNvPr id="484" name="TextBox 483">
            <a:extLst>
              <a:ext uri="{FF2B5EF4-FFF2-40B4-BE49-F238E27FC236}">
                <a16:creationId xmlns:a16="http://schemas.microsoft.com/office/drawing/2014/main" id="{DA387A55-7789-A34F-867D-72AA9CFF66F4}"/>
              </a:ext>
            </a:extLst>
          </p:cNvPr>
          <p:cNvSpPr txBox="1"/>
          <p:nvPr/>
        </p:nvSpPr>
        <p:spPr>
          <a:xfrm>
            <a:off x="3435565" y="3396048"/>
            <a:ext cx="1000732" cy="541321"/>
          </a:xfrm>
          <a:prstGeom prst="rect">
            <a:avLst/>
          </a:prstGeom>
          <a:ln w="28575">
            <a:solidFill>
              <a:srgbClr val="7030A0"/>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Is </a:t>
            </a:r>
            <a:r>
              <a:rPr lang="en-GB" sz="1050" b="1" dirty="0"/>
              <a:t>Africa </a:t>
            </a:r>
            <a:r>
              <a:rPr lang="en-GB" sz="1050" dirty="0"/>
              <a:t>a continent in crisis?</a:t>
            </a:r>
            <a:endParaRPr lang="en-US" sz="1050" dirty="0"/>
          </a:p>
        </p:txBody>
      </p:sp>
      <p:cxnSp>
        <p:nvCxnSpPr>
          <p:cNvPr id="483" name="Straight Connector 482">
            <a:extLst>
              <a:ext uri="{FF2B5EF4-FFF2-40B4-BE49-F238E27FC236}">
                <a16:creationId xmlns:a16="http://schemas.microsoft.com/office/drawing/2014/main" id="{2B8A1726-BF9D-A24C-9FBF-5604C5D9EE7E}"/>
              </a:ext>
            </a:extLst>
          </p:cNvPr>
          <p:cNvCxnSpPr>
            <a:cxnSpLocks/>
            <a:stCxn id="484" idx="2"/>
          </p:cNvCxnSpPr>
          <p:nvPr/>
        </p:nvCxnSpPr>
        <p:spPr>
          <a:xfrm>
            <a:off x="3935931" y="3937369"/>
            <a:ext cx="357839" cy="259452"/>
          </a:xfrm>
          <a:prstGeom prst="line">
            <a:avLst/>
          </a:prstGeom>
          <a:ln w="19050">
            <a:solidFill>
              <a:srgbClr val="7030A0"/>
            </a:solidFill>
            <a:tailEnd type="oval"/>
          </a:ln>
        </p:spPr>
        <p:style>
          <a:lnRef idx="1">
            <a:schemeClr val="accent1"/>
          </a:lnRef>
          <a:fillRef idx="0">
            <a:schemeClr val="accent1"/>
          </a:fillRef>
          <a:effectRef idx="0">
            <a:schemeClr val="accent1"/>
          </a:effectRef>
          <a:fontRef idx="minor">
            <a:schemeClr val="tx1"/>
          </a:fontRef>
        </p:style>
      </p:cxnSp>
      <p:pic>
        <p:nvPicPr>
          <p:cNvPr id="460" name="Picture 459">
            <a:extLst>
              <a:ext uri="{FF2B5EF4-FFF2-40B4-BE49-F238E27FC236}">
                <a16:creationId xmlns:a16="http://schemas.microsoft.com/office/drawing/2014/main" id="{E4B1000E-F113-4DA2-B1E7-641BAEAD6CC2}"/>
              </a:ext>
            </a:extLst>
          </p:cNvPr>
          <p:cNvPicPr>
            <a:picLocks noChangeAspect="1"/>
          </p:cNvPicPr>
          <p:nvPr/>
        </p:nvPicPr>
        <p:blipFill>
          <a:blip r:embed="rId49"/>
          <a:stretch>
            <a:fillRect/>
          </a:stretch>
        </p:blipFill>
        <p:spPr>
          <a:xfrm>
            <a:off x="1142905" y="4980771"/>
            <a:ext cx="949215" cy="949215"/>
          </a:xfrm>
          <a:prstGeom prst="rect">
            <a:avLst/>
          </a:prstGeom>
        </p:spPr>
      </p:pic>
      <p:sp>
        <p:nvSpPr>
          <p:cNvPr id="472" name="TextBox 471">
            <a:extLst>
              <a:ext uri="{FF2B5EF4-FFF2-40B4-BE49-F238E27FC236}">
                <a16:creationId xmlns:a16="http://schemas.microsoft.com/office/drawing/2014/main" id="{DA387A55-7789-A34F-867D-72AA9CFF66F4}"/>
              </a:ext>
            </a:extLst>
          </p:cNvPr>
          <p:cNvSpPr txBox="1"/>
          <p:nvPr/>
        </p:nvSpPr>
        <p:spPr>
          <a:xfrm>
            <a:off x="5687744" y="5654644"/>
            <a:ext cx="928034" cy="541321"/>
          </a:xfrm>
          <a:prstGeom prst="rect">
            <a:avLst/>
          </a:prstGeom>
          <a:ln w="28575">
            <a:solidFill>
              <a:srgbClr val="00CC99"/>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Are </a:t>
            </a:r>
            <a:r>
              <a:rPr lang="en-GB" sz="1050" b="1" dirty="0"/>
              <a:t>volcanoes</a:t>
            </a:r>
            <a:r>
              <a:rPr lang="en-GB" sz="1050" dirty="0"/>
              <a:t> a blessing or a curse?</a:t>
            </a:r>
            <a:endParaRPr lang="en-US" sz="1050" dirty="0"/>
          </a:p>
        </p:txBody>
      </p:sp>
      <p:pic>
        <p:nvPicPr>
          <p:cNvPr id="474" name="Picture 473">
            <a:extLst>
              <a:ext uri="{FF2B5EF4-FFF2-40B4-BE49-F238E27FC236}">
                <a16:creationId xmlns:a16="http://schemas.microsoft.com/office/drawing/2014/main" id="{89755EBC-FDC8-4CD1-A68A-06A085E559D8}"/>
              </a:ext>
            </a:extLst>
          </p:cNvPr>
          <p:cNvPicPr>
            <a:picLocks noChangeAspect="1"/>
          </p:cNvPicPr>
          <p:nvPr/>
        </p:nvPicPr>
        <p:blipFill>
          <a:blip r:embed="rId50"/>
          <a:stretch>
            <a:fillRect/>
          </a:stretch>
        </p:blipFill>
        <p:spPr>
          <a:xfrm>
            <a:off x="4902304" y="1948343"/>
            <a:ext cx="1561411" cy="1561411"/>
          </a:xfrm>
          <a:prstGeom prst="rect">
            <a:avLst/>
          </a:prstGeom>
        </p:spPr>
      </p:pic>
      <p:pic>
        <p:nvPicPr>
          <p:cNvPr id="455" name="Picture 454">
            <a:extLst>
              <a:ext uri="{FF2B5EF4-FFF2-40B4-BE49-F238E27FC236}">
                <a16:creationId xmlns:a16="http://schemas.microsoft.com/office/drawing/2014/main" id="{9111F9D5-95D6-405E-9DE6-DCD98F1744B7}"/>
              </a:ext>
            </a:extLst>
          </p:cNvPr>
          <p:cNvPicPr>
            <a:picLocks noChangeAspect="1"/>
          </p:cNvPicPr>
          <p:nvPr/>
        </p:nvPicPr>
        <p:blipFill rotWithShape="1">
          <a:blip r:embed="rId51"/>
          <a:srcRect l="21796" t="17832" r="21964" b="18000"/>
          <a:stretch/>
        </p:blipFill>
        <p:spPr>
          <a:xfrm>
            <a:off x="4312472" y="3419205"/>
            <a:ext cx="782449" cy="892745"/>
          </a:xfrm>
          <a:prstGeom prst="rect">
            <a:avLst/>
          </a:prstGeom>
        </p:spPr>
      </p:pic>
      <p:pic>
        <p:nvPicPr>
          <p:cNvPr id="486" name="Picture 485">
            <a:extLst>
              <a:ext uri="{FF2B5EF4-FFF2-40B4-BE49-F238E27FC236}">
                <a16:creationId xmlns:a16="http://schemas.microsoft.com/office/drawing/2014/main" id="{0D9D5B23-480D-4889-8F32-B9F237C6452F}"/>
              </a:ext>
            </a:extLst>
          </p:cNvPr>
          <p:cNvPicPr>
            <a:picLocks noChangeAspect="1"/>
          </p:cNvPicPr>
          <p:nvPr/>
        </p:nvPicPr>
        <p:blipFill>
          <a:blip r:embed="rId52"/>
          <a:stretch>
            <a:fillRect/>
          </a:stretch>
        </p:blipFill>
        <p:spPr>
          <a:xfrm>
            <a:off x="2715780" y="2098172"/>
            <a:ext cx="1087245" cy="1087245"/>
          </a:xfrm>
          <a:prstGeom prst="rect">
            <a:avLst/>
          </a:prstGeom>
        </p:spPr>
      </p:pic>
      <p:pic>
        <p:nvPicPr>
          <p:cNvPr id="179" name="Picture 11">
            <a:extLst>
              <a:ext uri="{FF2B5EF4-FFF2-40B4-BE49-F238E27FC236}">
                <a16:creationId xmlns:a16="http://schemas.microsoft.com/office/drawing/2014/main" id="{1F7BABFC-0578-4490-95BA-DED349A19366}"/>
              </a:ext>
            </a:extLst>
          </p:cNvPr>
          <p:cNvPicPr>
            <a:picLocks noChangeAspect="1" noChangeArrowheads="1"/>
          </p:cNvPicPr>
          <p:nvPr/>
        </p:nvPicPr>
        <p:blipFill rotWithShape="1">
          <a:blip r:embed="rId24" cstate="print">
            <a:extLst>
              <a:ext uri="{28A0092B-C50C-407E-A947-70E740481C1C}">
                <a14:useLocalDpi xmlns:a14="http://schemas.microsoft.com/office/drawing/2010/main" val="0"/>
              </a:ext>
            </a:extLst>
          </a:blip>
          <a:srcRect b="18135"/>
          <a:stretch/>
        </p:blipFill>
        <p:spPr bwMode="auto">
          <a:xfrm>
            <a:off x="3682771" y="8265017"/>
            <a:ext cx="808476" cy="661859"/>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4" name="Picture 493">
            <a:extLst>
              <a:ext uri="{FF2B5EF4-FFF2-40B4-BE49-F238E27FC236}">
                <a16:creationId xmlns:a16="http://schemas.microsoft.com/office/drawing/2014/main" id="{A78AC9EF-9A1E-446C-A3B9-E45B640E9AB1}"/>
              </a:ext>
            </a:extLst>
          </p:cNvPr>
          <p:cNvPicPr>
            <a:picLocks noChangeAspect="1"/>
          </p:cNvPicPr>
          <p:nvPr/>
        </p:nvPicPr>
        <p:blipFill>
          <a:blip r:embed="rId53"/>
          <a:stretch>
            <a:fillRect/>
          </a:stretch>
        </p:blipFill>
        <p:spPr>
          <a:xfrm>
            <a:off x="2403138" y="6830385"/>
            <a:ext cx="1245382" cy="1245382"/>
          </a:xfrm>
          <a:prstGeom prst="rect">
            <a:avLst/>
          </a:prstGeom>
        </p:spPr>
      </p:pic>
      <p:pic>
        <p:nvPicPr>
          <p:cNvPr id="495" name="Picture 494">
            <a:extLst>
              <a:ext uri="{FF2B5EF4-FFF2-40B4-BE49-F238E27FC236}">
                <a16:creationId xmlns:a16="http://schemas.microsoft.com/office/drawing/2014/main" id="{81AB2345-71C4-47C2-8622-657B508D03B4}"/>
              </a:ext>
            </a:extLst>
          </p:cNvPr>
          <p:cNvPicPr>
            <a:picLocks noChangeAspect="1"/>
          </p:cNvPicPr>
          <p:nvPr/>
        </p:nvPicPr>
        <p:blipFill>
          <a:blip r:embed="rId54"/>
          <a:stretch>
            <a:fillRect/>
          </a:stretch>
        </p:blipFill>
        <p:spPr>
          <a:xfrm>
            <a:off x="1801938" y="6928202"/>
            <a:ext cx="1141724" cy="1141724"/>
          </a:xfrm>
          <a:prstGeom prst="rect">
            <a:avLst/>
          </a:prstGeom>
        </p:spPr>
      </p:pic>
      <p:sp>
        <p:nvSpPr>
          <p:cNvPr id="192" name="TextBox 191">
            <a:extLst>
              <a:ext uri="{FF2B5EF4-FFF2-40B4-BE49-F238E27FC236}">
                <a16:creationId xmlns:a16="http://schemas.microsoft.com/office/drawing/2014/main" id="{8839693A-7EA3-4834-A00C-1EE5126C61FB}"/>
              </a:ext>
            </a:extLst>
          </p:cNvPr>
          <p:cNvSpPr txBox="1"/>
          <p:nvPr/>
        </p:nvSpPr>
        <p:spPr>
          <a:xfrm>
            <a:off x="330125" y="2798656"/>
            <a:ext cx="912889" cy="541321"/>
          </a:xfrm>
          <a:prstGeom prst="rect">
            <a:avLst/>
          </a:prstGeom>
          <a:ln w="28575">
            <a:solidFill>
              <a:schemeClr val="accent4"/>
            </a:solidFill>
          </a:ln>
          <a:effectLst>
            <a:outerShdw blurRad="50800" dist="38100" dir="5400000" algn="t"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56025" tIns="28013" rIns="56025" bIns="28013" rtlCol="0">
            <a:spAutoFit/>
          </a:bodyPr>
          <a:lstStyle/>
          <a:p>
            <a:pPr algn="ctr"/>
            <a:r>
              <a:rPr lang="en-GB" sz="1050" dirty="0"/>
              <a:t>How can cities become more </a:t>
            </a:r>
            <a:r>
              <a:rPr lang="en-GB" sz="1050" b="1" dirty="0"/>
              <a:t>sustainable?</a:t>
            </a:r>
            <a:endParaRPr lang="en-US" sz="1050" dirty="0"/>
          </a:p>
        </p:txBody>
      </p:sp>
      <p:cxnSp>
        <p:nvCxnSpPr>
          <p:cNvPr id="193" name="Straight Connector 192">
            <a:extLst>
              <a:ext uri="{FF2B5EF4-FFF2-40B4-BE49-F238E27FC236}">
                <a16:creationId xmlns:a16="http://schemas.microsoft.com/office/drawing/2014/main" id="{04AD3C79-BC11-43D5-8632-F672CDC90773}"/>
              </a:ext>
            </a:extLst>
          </p:cNvPr>
          <p:cNvCxnSpPr>
            <a:cxnSpLocks/>
            <a:stCxn id="192" idx="0"/>
          </p:cNvCxnSpPr>
          <p:nvPr/>
        </p:nvCxnSpPr>
        <p:spPr>
          <a:xfrm flipV="1">
            <a:off x="786570" y="2601118"/>
            <a:ext cx="413815" cy="197538"/>
          </a:xfrm>
          <a:prstGeom prst="line">
            <a:avLst/>
          </a:prstGeom>
          <a:ln w="19050">
            <a:solidFill>
              <a:schemeClr val="accent4"/>
            </a:solidFill>
            <a:tailEnd type="oval"/>
          </a:ln>
        </p:spPr>
        <p:style>
          <a:lnRef idx="1">
            <a:schemeClr val="accent1"/>
          </a:lnRef>
          <a:fillRef idx="0">
            <a:schemeClr val="accent1"/>
          </a:fillRef>
          <a:effectRef idx="0">
            <a:schemeClr val="accent1"/>
          </a:effectRef>
          <a:fontRef idx="minor">
            <a:schemeClr val="tx1"/>
          </a:fontRef>
        </p:style>
      </p:cxnSp>
      <p:pic>
        <p:nvPicPr>
          <p:cNvPr id="502" name="Picture 501">
            <a:extLst>
              <a:ext uri="{FF2B5EF4-FFF2-40B4-BE49-F238E27FC236}">
                <a16:creationId xmlns:a16="http://schemas.microsoft.com/office/drawing/2014/main" id="{2AF8B841-8203-4069-9116-5DD39001C2F7}"/>
              </a:ext>
            </a:extLst>
          </p:cNvPr>
          <p:cNvPicPr>
            <a:picLocks noChangeAspect="1"/>
          </p:cNvPicPr>
          <p:nvPr/>
        </p:nvPicPr>
        <p:blipFill>
          <a:blip r:embed="rId55"/>
          <a:stretch>
            <a:fillRect/>
          </a:stretch>
        </p:blipFill>
        <p:spPr>
          <a:xfrm>
            <a:off x="1181832" y="2055342"/>
            <a:ext cx="1236432" cy="1236432"/>
          </a:xfrm>
          <a:prstGeom prst="rect">
            <a:avLst/>
          </a:prstGeom>
        </p:spPr>
      </p:pic>
      <p:pic>
        <p:nvPicPr>
          <p:cNvPr id="504" name="Picture 503">
            <a:extLst>
              <a:ext uri="{FF2B5EF4-FFF2-40B4-BE49-F238E27FC236}">
                <a16:creationId xmlns:a16="http://schemas.microsoft.com/office/drawing/2014/main" id="{36800FC2-9F17-477C-BB3A-17EB3E0C05C8}"/>
              </a:ext>
            </a:extLst>
          </p:cNvPr>
          <p:cNvPicPr>
            <a:picLocks noChangeAspect="1"/>
          </p:cNvPicPr>
          <p:nvPr/>
        </p:nvPicPr>
        <p:blipFill>
          <a:blip r:embed="rId56"/>
          <a:stretch>
            <a:fillRect/>
          </a:stretch>
        </p:blipFill>
        <p:spPr>
          <a:xfrm>
            <a:off x="80841" y="1400006"/>
            <a:ext cx="1437040" cy="1437040"/>
          </a:xfrm>
          <a:prstGeom prst="rect">
            <a:avLst/>
          </a:prstGeom>
        </p:spPr>
      </p:pic>
      <p:pic>
        <p:nvPicPr>
          <p:cNvPr id="203" name="Picture 202">
            <a:extLst>
              <a:ext uri="{FF2B5EF4-FFF2-40B4-BE49-F238E27FC236}">
                <a16:creationId xmlns:a16="http://schemas.microsoft.com/office/drawing/2014/main" id="{DA4AA162-8B15-4674-BBA6-12706B0FFBDA}"/>
              </a:ext>
            </a:extLst>
          </p:cNvPr>
          <p:cNvPicPr>
            <a:picLocks noChangeAspect="1"/>
          </p:cNvPicPr>
          <p:nvPr/>
        </p:nvPicPr>
        <p:blipFill>
          <a:blip r:embed="rId49"/>
          <a:stretch>
            <a:fillRect/>
          </a:stretch>
        </p:blipFill>
        <p:spPr>
          <a:xfrm>
            <a:off x="2222543" y="2424744"/>
            <a:ext cx="949215" cy="949215"/>
          </a:xfrm>
          <a:prstGeom prst="rect">
            <a:avLst/>
          </a:prstGeom>
        </p:spPr>
      </p:pic>
      <p:pic>
        <p:nvPicPr>
          <p:cNvPr id="511" name="Picture 510">
            <a:extLst>
              <a:ext uri="{FF2B5EF4-FFF2-40B4-BE49-F238E27FC236}">
                <a16:creationId xmlns:a16="http://schemas.microsoft.com/office/drawing/2014/main" id="{55F834C6-4F4A-4999-BAD1-A1160969C201}"/>
              </a:ext>
            </a:extLst>
          </p:cNvPr>
          <p:cNvPicPr>
            <a:picLocks noChangeAspect="1"/>
          </p:cNvPicPr>
          <p:nvPr/>
        </p:nvPicPr>
        <p:blipFill>
          <a:blip r:embed="rId57"/>
          <a:stretch>
            <a:fillRect/>
          </a:stretch>
        </p:blipFill>
        <p:spPr>
          <a:xfrm>
            <a:off x="3343783" y="2194329"/>
            <a:ext cx="1031172" cy="1031172"/>
          </a:xfrm>
          <a:prstGeom prst="rect">
            <a:avLst/>
          </a:prstGeom>
        </p:spPr>
      </p:pic>
      <p:pic>
        <p:nvPicPr>
          <p:cNvPr id="188" name="Picture 10">
            <a:extLst>
              <a:ext uri="{FF2B5EF4-FFF2-40B4-BE49-F238E27FC236}">
                <a16:creationId xmlns:a16="http://schemas.microsoft.com/office/drawing/2014/main" id="{67BB815C-81E0-4118-9517-2A2986C9266C}"/>
              </a:ext>
            </a:extLst>
          </p:cNvPr>
          <p:cNvPicPr>
            <a:picLocks noChangeAspect="1" noChangeArrowheads="1"/>
          </p:cNvPicPr>
          <p:nvPr/>
        </p:nvPicPr>
        <p:blipFill rotWithShape="1">
          <a:blip r:embed="rId23" cstate="print">
            <a:extLst>
              <a:ext uri="{28A0092B-C50C-407E-A947-70E740481C1C}">
                <a14:useLocalDpi xmlns:a14="http://schemas.microsoft.com/office/drawing/2010/main" val="0"/>
              </a:ext>
            </a:extLst>
          </a:blip>
          <a:srcRect r="2515" b="54984"/>
          <a:stretch/>
        </p:blipFill>
        <p:spPr bwMode="auto">
          <a:xfrm>
            <a:off x="2929751" y="2729385"/>
            <a:ext cx="1072221" cy="49512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20" name="Straight Connector 219">
            <a:extLst>
              <a:ext uri="{FF2B5EF4-FFF2-40B4-BE49-F238E27FC236}">
                <a16:creationId xmlns:a16="http://schemas.microsoft.com/office/drawing/2014/main" id="{BBED5778-6C1F-44A4-8001-31D2C05135D0}"/>
              </a:ext>
            </a:extLst>
          </p:cNvPr>
          <p:cNvCxnSpPr>
            <a:cxnSpLocks/>
          </p:cNvCxnSpPr>
          <p:nvPr/>
        </p:nvCxnSpPr>
        <p:spPr>
          <a:xfrm flipV="1">
            <a:off x="1071437" y="7433597"/>
            <a:ext cx="177442" cy="85827"/>
          </a:xfrm>
          <a:prstGeom prst="line">
            <a:avLst/>
          </a:prstGeom>
          <a:ln w="19050">
            <a:solidFill>
              <a:srgbClr val="00B050"/>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432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E6A666-6933-44C3-8399-9C94868B8A38}"/>
              </a:ext>
            </a:extLst>
          </p:cNvPr>
          <p:cNvSpPr/>
          <p:nvPr/>
        </p:nvSpPr>
        <p:spPr>
          <a:xfrm>
            <a:off x="263236" y="357438"/>
            <a:ext cx="6331527" cy="8563755"/>
          </a:xfrm>
          <a:prstGeom prst="rect">
            <a:avLst/>
          </a:prstGeom>
        </p:spPr>
        <p:txBody>
          <a:bodyPr wrap="square">
            <a:spAutoFit/>
          </a:bodyPr>
          <a:lstStyle/>
          <a:p>
            <a:pPr>
              <a:lnSpc>
                <a:spcPct val="107000"/>
              </a:lnSpc>
              <a:spcAft>
                <a:spcPts val="800"/>
              </a:spcAft>
            </a:pPr>
            <a:r>
              <a:rPr lang="en-GB" sz="1000" b="1" u="sng" dirty="0">
                <a:latin typeface="Calibri" panose="020F0502020204030204" pitchFamily="34" charset="0"/>
                <a:ea typeface="Calibri" panose="020F0502020204030204" pitchFamily="34" charset="0"/>
                <a:cs typeface="Times New Roman" panose="02020603050405020304" pitchFamily="18" charset="0"/>
              </a:rPr>
              <a:t>What does Geography involve?</a:t>
            </a:r>
            <a:r>
              <a:rPr lang="en-GB" sz="1000" b="1" dirty="0">
                <a:latin typeface="Calibri" panose="020F0502020204030204" pitchFamily="34" charset="0"/>
                <a:ea typeface="Calibri" panose="020F0502020204030204" pitchFamily="34" charset="0"/>
                <a:cs typeface="Times New Roman" panose="02020603050405020304" pitchFamily="18" charset="0"/>
              </a:rPr>
              <a:t>  </a:t>
            </a:r>
            <a:r>
              <a:rPr lang="en-GB" sz="1000" dirty="0">
                <a:latin typeface="Calibri" panose="020F0502020204030204" pitchFamily="34" charset="0"/>
                <a:ea typeface="Calibri" panose="020F0502020204030204" pitchFamily="34" charset="0"/>
                <a:cs typeface="Times New Roman" panose="02020603050405020304" pitchFamily="18" charset="0"/>
              </a:rPr>
              <a:t>Geography is concerned with the </a:t>
            </a:r>
            <a:r>
              <a:rPr lang="en-GB"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formation of </a:t>
            </a:r>
            <a:r>
              <a:rPr lang="en-GB" sz="10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physical features</a:t>
            </a:r>
            <a:r>
              <a:rPr lang="en-GB"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GB" sz="1000" dirty="0">
                <a:latin typeface="Calibri" panose="020F0502020204030204" pitchFamily="34" charset="0"/>
                <a:ea typeface="Calibri" panose="020F0502020204030204" pitchFamily="34" charset="0"/>
                <a:cs typeface="Times New Roman" panose="02020603050405020304" pitchFamily="18" charset="0"/>
              </a:rPr>
              <a:t>of the earth and its atmosphere and the </a:t>
            </a:r>
            <a:r>
              <a:rPr lang="en-GB" sz="1000" dirty="0">
                <a:solidFill>
                  <a:srgbClr val="0070C0"/>
                </a:solidFill>
                <a:latin typeface="Calibri" panose="020F0502020204030204" pitchFamily="34" charset="0"/>
                <a:ea typeface="Calibri" panose="020F0502020204030204" pitchFamily="34" charset="0"/>
                <a:cs typeface="Times New Roman" panose="02020603050405020304" pitchFamily="18" charset="0"/>
              </a:rPr>
              <a:t>development of </a:t>
            </a:r>
            <a:r>
              <a:rPr lang="en-GB" sz="1000" b="1" dirty="0">
                <a:solidFill>
                  <a:srgbClr val="4472C4"/>
                </a:solidFill>
                <a:latin typeface="Calibri" panose="020F0502020204030204" pitchFamily="34" charset="0"/>
                <a:ea typeface="Calibri" panose="020F0502020204030204" pitchFamily="34" charset="0"/>
                <a:cs typeface="Times New Roman" panose="02020603050405020304" pitchFamily="18" charset="0"/>
              </a:rPr>
              <a:t>human features </a:t>
            </a:r>
            <a:r>
              <a:rPr lang="en-GB" sz="1000" dirty="0">
                <a:latin typeface="Calibri" panose="020F0502020204030204" pitchFamily="34" charset="0"/>
                <a:ea typeface="Calibri" panose="020F0502020204030204" pitchFamily="34" charset="0"/>
                <a:cs typeface="Times New Roman" panose="02020603050405020304" pitchFamily="18" charset="0"/>
              </a:rPr>
              <a:t>on the earth’s surface, with a deepening appreciation for how these aspects are </a:t>
            </a:r>
            <a:r>
              <a:rPr lang="en-GB" sz="1000" b="1" dirty="0">
                <a:solidFill>
                  <a:srgbClr val="C45911"/>
                </a:solidFill>
                <a:latin typeface="Calibri" panose="020F0502020204030204" pitchFamily="34" charset="0"/>
                <a:ea typeface="Calibri" panose="020F0502020204030204" pitchFamily="34" charset="0"/>
                <a:cs typeface="Times New Roman" panose="02020603050405020304" pitchFamily="18" charset="0"/>
              </a:rPr>
              <a:t>interconnected.</a:t>
            </a:r>
            <a:r>
              <a:rPr lang="en-GB" sz="1000" dirty="0">
                <a:latin typeface="Calibri" panose="020F0502020204030204" pitchFamily="34" charset="0"/>
                <a:ea typeface="Calibri" panose="020F0502020204030204" pitchFamily="34" charset="0"/>
                <a:cs typeface="Times New Roman" panose="02020603050405020304" pitchFamily="18" charset="0"/>
              </a:rPr>
              <a:t> Geography considers the challenges and opportunities of </a:t>
            </a:r>
            <a:r>
              <a:rPr lang="en-GB" sz="1000" b="1" dirty="0">
                <a:solidFill>
                  <a:srgbClr val="C45911"/>
                </a:solidFill>
                <a:latin typeface="Calibri" panose="020F0502020204030204" pitchFamily="34" charset="0"/>
                <a:ea typeface="Calibri" panose="020F0502020204030204" pitchFamily="34" charset="0"/>
                <a:cs typeface="Times New Roman" panose="02020603050405020304" pitchFamily="18" charset="0"/>
              </a:rPr>
              <a:t>interdependence</a:t>
            </a:r>
            <a:r>
              <a:rPr lang="en-GB" sz="1000" dirty="0">
                <a:latin typeface="Calibri" panose="020F0502020204030204" pitchFamily="34" charset="0"/>
                <a:ea typeface="Calibri" panose="020F0502020204030204" pitchFamily="34" charset="0"/>
                <a:cs typeface="Times New Roman" panose="02020603050405020304" pitchFamily="18" charset="0"/>
              </a:rPr>
              <a:t> of humans on their environment and their impact when </a:t>
            </a:r>
            <a:r>
              <a:rPr lang="en-GB" sz="10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looking to the future</a:t>
            </a:r>
            <a:r>
              <a:rPr lang="en-GB" sz="1000" dirty="0">
                <a:latin typeface="Calibri" panose="020F0502020204030204" pitchFamily="34" charset="0"/>
                <a:ea typeface="Calibri" panose="020F0502020204030204" pitchFamily="34" charset="0"/>
                <a:cs typeface="Times New Roman" panose="02020603050405020304" pitchFamily="18" charset="0"/>
              </a:rPr>
              <a:t>, considering </a:t>
            </a:r>
            <a:r>
              <a:rPr lang="en-GB" sz="1000" b="1" dirty="0">
                <a:solidFill>
                  <a:srgbClr val="FFC000"/>
                </a:solidFill>
                <a:latin typeface="Calibri" panose="020F0502020204030204" pitchFamily="34" charset="0"/>
                <a:ea typeface="Calibri" panose="020F0502020204030204" pitchFamily="34" charset="0"/>
                <a:cs typeface="Times New Roman" panose="02020603050405020304" pitchFamily="18" charset="0"/>
              </a:rPr>
              <a:t>sustainable management</a:t>
            </a:r>
            <a:r>
              <a:rPr lang="en-GB" sz="10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a:t>
            </a:r>
            <a:r>
              <a:rPr lang="en-GB" sz="1000" dirty="0">
                <a:latin typeface="Calibri" panose="020F0502020204030204" pitchFamily="34" charset="0"/>
                <a:ea typeface="Calibri" panose="020F0502020204030204" pitchFamily="34" charset="0"/>
                <a:cs typeface="Times New Roman" panose="02020603050405020304" pitchFamily="18" charset="0"/>
              </a:rPr>
              <a:t>of the environment and the </a:t>
            </a:r>
            <a:r>
              <a:rPr lang="en-GB" sz="1000" b="1" dirty="0">
                <a:solidFill>
                  <a:srgbClr val="808080"/>
                </a:solidFill>
                <a:latin typeface="Calibri" panose="020F0502020204030204" pitchFamily="34" charset="0"/>
                <a:ea typeface="Calibri" panose="020F0502020204030204" pitchFamily="34" charset="0"/>
                <a:cs typeface="Times New Roman" panose="02020603050405020304" pitchFamily="18" charset="0"/>
              </a:rPr>
              <a:t>inequality of experiences and resources</a:t>
            </a:r>
            <a:r>
              <a:rPr lang="en-GB" sz="1000" dirty="0">
                <a:latin typeface="Calibri" panose="020F0502020204030204" pitchFamily="34" charset="0"/>
                <a:ea typeface="Calibri" panose="020F0502020204030204" pitchFamily="34" charset="0"/>
                <a:cs typeface="Times New Roman" panose="02020603050405020304" pitchFamily="18" charset="0"/>
              </a:rPr>
              <a:t>.  Geographers examine the nature of people, places and the environment within a </a:t>
            </a:r>
            <a:r>
              <a:rPr lang="en-GB" sz="10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spatial context and at different scales</a:t>
            </a:r>
            <a:r>
              <a:rPr lang="en-GB" sz="1000" dirty="0">
                <a:latin typeface="Calibri" panose="020F0502020204030204" pitchFamily="34" charset="0"/>
                <a:ea typeface="Calibri" panose="020F0502020204030204" pitchFamily="34" charset="0"/>
                <a:cs typeface="Times New Roman" panose="02020603050405020304" pitchFamily="18" charset="0"/>
              </a:rPr>
              <a:t>.  To help achieve this, students draw on geographical disciplinary practices as well as the integration of analyses across human and physical processes, to draw conclusions.</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b="1" u="sng" dirty="0">
                <a:latin typeface="Calibri" panose="020F0502020204030204" pitchFamily="34" charset="0"/>
                <a:ea typeface="Calibri" panose="020F0502020204030204" pitchFamily="34" charset="0"/>
                <a:cs typeface="Times New Roman" panose="02020603050405020304" pitchFamily="18" charset="0"/>
              </a:rPr>
              <a:t>How do students make progress through the Geography curriculum?</a:t>
            </a:r>
            <a:r>
              <a:rPr lang="en-GB" sz="1000" b="1" dirty="0">
                <a:latin typeface="Calibri" panose="020F0502020204030204" pitchFamily="34" charset="0"/>
                <a:ea typeface="Calibri" panose="020F0502020204030204" pitchFamily="34" charset="0"/>
                <a:cs typeface="Times New Roman" panose="02020603050405020304" pitchFamily="18" charset="0"/>
              </a:rPr>
              <a:t>  </a:t>
            </a:r>
            <a:r>
              <a:rPr lang="en-GB" sz="1000" dirty="0">
                <a:latin typeface="Calibri" panose="020F0502020204030204" pitchFamily="34" charset="0"/>
                <a:ea typeface="Calibri" panose="020F0502020204030204" pitchFamily="34" charset="0"/>
                <a:cs typeface="Times New Roman" panose="02020603050405020304" pitchFamily="18" charset="0"/>
              </a:rPr>
              <a:t>The Geography curriculum is carefully planned as a journey, allowing students to travel further as a foundation for a lifelong conversation, acquiring an interest and enthusiasm for the subject, challenging misconceptions and equipping them with the skills to navigate a changing world.</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Y7 starts with an </a:t>
            </a:r>
            <a:r>
              <a:rPr lang="en-GB" sz="1000" b="1" dirty="0">
                <a:latin typeface="Calibri" panose="020F0502020204030204" pitchFamily="34" charset="0"/>
                <a:ea typeface="Calibri" panose="020F0502020204030204" pitchFamily="34" charset="0"/>
                <a:cs typeface="Times New Roman" panose="02020603050405020304" pitchFamily="18" charset="0"/>
              </a:rPr>
              <a:t>overview of the UK</a:t>
            </a:r>
            <a:r>
              <a:rPr lang="en-GB" sz="1000" dirty="0">
                <a:latin typeface="Calibri" panose="020F0502020204030204" pitchFamily="34" charset="0"/>
                <a:ea typeface="Calibri" panose="020F0502020204030204" pitchFamily="34" charset="0"/>
                <a:cs typeface="Times New Roman" panose="02020603050405020304" pitchFamily="18" charset="0"/>
              </a:rPr>
              <a:t>; how the spheres of geography interconnect, the UK’s natural resources and the physical processes that have shaped our island, using physical maps and aerial photographs and a local field trip to familiarise ourselves with the local geography.  We move on to the </a:t>
            </a:r>
            <a:r>
              <a:rPr lang="en-GB" sz="1000" b="1" dirty="0">
                <a:latin typeface="Calibri" panose="020F0502020204030204" pitchFamily="34" charset="0"/>
                <a:ea typeface="Calibri" panose="020F0502020204030204" pitchFamily="34" charset="0"/>
                <a:cs typeface="Times New Roman" panose="02020603050405020304" pitchFamily="18" charset="0"/>
              </a:rPr>
              <a:t>population of the UK</a:t>
            </a:r>
            <a:r>
              <a:rPr lang="en-GB" sz="1000" dirty="0">
                <a:latin typeface="Calibri" panose="020F0502020204030204" pitchFamily="34" charset="0"/>
                <a:ea typeface="Calibri" panose="020F0502020204030204" pitchFamily="34" charset="0"/>
                <a:cs typeface="Times New Roman" panose="02020603050405020304" pitchFamily="18" charset="0"/>
              </a:rPr>
              <a:t> and the factors that influence their movement, including the physical features previously studied and the challenges for a sustainable future.  Our third unit explores the </a:t>
            </a:r>
            <a:r>
              <a:rPr lang="en-GB" sz="1000" b="1" dirty="0">
                <a:latin typeface="Calibri" panose="020F0502020204030204" pitchFamily="34" charset="0"/>
                <a:ea typeface="Calibri" panose="020F0502020204030204" pitchFamily="34" charset="0"/>
                <a:cs typeface="Times New Roman" panose="02020603050405020304" pitchFamily="18" charset="0"/>
              </a:rPr>
              <a:t>weather and climate of the UK</a:t>
            </a:r>
            <a:r>
              <a:rPr lang="en-GB" sz="1000" dirty="0">
                <a:latin typeface="Calibri" panose="020F0502020204030204" pitchFamily="34" charset="0"/>
                <a:ea typeface="Calibri" panose="020F0502020204030204" pitchFamily="34" charset="0"/>
                <a:cs typeface="Times New Roman" panose="02020603050405020304" pitchFamily="18" charset="0"/>
              </a:rPr>
              <a:t>, both the physical processes and the impact this has on the population.  With our knowledge of the physical features of the UK, the ways population moves and the local climate, we study the local city of Hereford and reasons for its development as a </a:t>
            </a:r>
            <a:r>
              <a:rPr lang="en-GB" sz="1000" b="1" dirty="0">
                <a:latin typeface="Calibri" panose="020F0502020204030204" pitchFamily="34" charset="0"/>
                <a:ea typeface="Calibri" panose="020F0502020204030204" pitchFamily="34" charset="0"/>
                <a:cs typeface="Times New Roman" panose="02020603050405020304" pitchFamily="18" charset="0"/>
              </a:rPr>
              <a:t>settlement</a:t>
            </a:r>
            <a:r>
              <a:rPr lang="en-GB" sz="1000" dirty="0">
                <a:latin typeface="Calibri" panose="020F0502020204030204" pitchFamily="34" charset="0"/>
                <a:ea typeface="Calibri" panose="020F0502020204030204" pitchFamily="34" charset="0"/>
                <a:cs typeface="Times New Roman" panose="02020603050405020304" pitchFamily="18" charset="0"/>
              </a:rPr>
              <a:t> and the challenges of </a:t>
            </a:r>
            <a:r>
              <a:rPr lang="en-GB" sz="1000" b="1" dirty="0">
                <a:latin typeface="Calibri" panose="020F0502020204030204" pitchFamily="34" charset="0"/>
                <a:ea typeface="Calibri" panose="020F0502020204030204" pitchFamily="34" charset="0"/>
                <a:cs typeface="Times New Roman" panose="02020603050405020304" pitchFamily="18" charset="0"/>
              </a:rPr>
              <a:t>human infrastructures</a:t>
            </a:r>
            <a:r>
              <a:rPr lang="en-GB" sz="1000" dirty="0">
                <a:latin typeface="Calibri" panose="020F0502020204030204" pitchFamily="34" charset="0"/>
                <a:ea typeface="Calibri" panose="020F0502020204030204" pitchFamily="34" charset="0"/>
                <a:cs typeface="Times New Roman" panose="02020603050405020304" pitchFamily="18" charset="0"/>
              </a:rPr>
              <a:t> needed in a city.  Hereford grew on a river, so our next topic is to study the </a:t>
            </a:r>
            <a:r>
              <a:rPr lang="en-GB" sz="1000" b="1" dirty="0">
                <a:latin typeface="Calibri" panose="020F0502020204030204" pitchFamily="34" charset="0"/>
                <a:ea typeface="Calibri" panose="020F0502020204030204" pitchFamily="34" charset="0"/>
                <a:cs typeface="Times New Roman" panose="02020603050405020304" pitchFamily="18" charset="0"/>
              </a:rPr>
              <a:t>physical processes of rivers</a:t>
            </a:r>
            <a:r>
              <a:rPr lang="en-GB" sz="1000" dirty="0">
                <a:latin typeface="Calibri" panose="020F0502020204030204" pitchFamily="34" charset="0"/>
                <a:ea typeface="Calibri" panose="020F0502020204030204" pitchFamily="34" charset="0"/>
                <a:cs typeface="Times New Roman" panose="02020603050405020304" pitchFamily="18" charset="0"/>
              </a:rPr>
              <a:t>, such as the River Wye and how they are used by people for trade and leisure and the </a:t>
            </a:r>
            <a:r>
              <a:rPr lang="en-GB" sz="1000" b="1" dirty="0">
                <a:latin typeface="Calibri" panose="020F0502020204030204" pitchFamily="34" charset="0"/>
                <a:ea typeface="Calibri" panose="020F0502020204030204" pitchFamily="34" charset="0"/>
                <a:cs typeface="Times New Roman" panose="02020603050405020304" pitchFamily="18" charset="0"/>
              </a:rPr>
              <a:t>challenges of living near a river</a:t>
            </a:r>
            <a:r>
              <a:rPr lang="en-GB" sz="1000" dirty="0">
                <a:latin typeface="Calibri" panose="020F0502020204030204" pitchFamily="34" charset="0"/>
                <a:ea typeface="Calibri" panose="020F0502020204030204" pitchFamily="34" charset="0"/>
                <a:cs typeface="Times New Roman" panose="02020603050405020304" pitchFamily="18" charset="0"/>
              </a:rPr>
              <a:t> regarding flooding.  Students will have been introduced to how the </a:t>
            </a:r>
            <a:r>
              <a:rPr lang="en-GB" sz="1000" b="1" dirty="0">
                <a:latin typeface="Calibri" panose="020F0502020204030204" pitchFamily="34" charset="0"/>
                <a:ea typeface="Calibri" panose="020F0502020204030204" pitchFamily="34" charset="0"/>
                <a:cs typeface="Times New Roman" panose="02020603050405020304" pitchFamily="18" charset="0"/>
              </a:rPr>
              <a:t>economy</a:t>
            </a:r>
            <a:r>
              <a:rPr lang="en-GB" sz="1000" dirty="0">
                <a:latin typeface="Calibri" panose="020F0502020204030204" pitchFamily="34" charset="0"/>
                <a:ea typeface="Calibri" panose="020F0502020204030204" pitchFamily="34" charset="0"/>
                <a:cs typeface="Times New Roman" panose="02020603050405020304" pitchFamily="18" charset="0"/>
              </a:rPr>
              <a:t> is based on our natural resources, trade links, and settlements throughout the year, and they now have an opportunity to study how the economy of the UK has developed over time and where we fit in on a global scale, using chocolate as a case study. We plan a field trip to </a:t>
            </a:r>
            <a:r>
              <a:rPr lang="en-GB" sz="1000" b="1" dirty="0">
                <a:latin typeface="Calibri" panose="020F0502020204030204" pitchFamily="34" charset="0"/>
                <a:ea typeface="Calibri" panose="020F0502020204030204" pitchFamily="34" charset="0"/>
                <a:cs typeface="Times New Roman" panose="02020603050405020304" pitchFamily="18" charset="0"/>
              </a:rPr>
              <a:t>Cadbury World</a:t>
            </a:r>
            <a:r>
              <a:rPr lang="en-GB" sz="1000" dirty="0">
                <a:latin typeface="Calibri" panose="020F0502020204030204" pitchFamily="34" charset="0"/>
                <a:ea typeface="Calibri" panose="020F0502020204030204" pitchFamily="34" charset="0"/>
                <a:cs typeface="Times New Roman" panose="02020603050405020304" pitchFamily="18" charset="0"/>
              </a:rPr>
              <a:t> as a case study to explore the global industry of chocolate manufacture; the primary growing conditions, containerisation, factory sites, manufacturing processes and the service industry.  Additionally, a study of Bournville is a comparison with Hereford as a planned settlement.   Y7 concludes with a </a:t>
            </a:r>
            <a:r>
              <a:rPr lang="en-GB" sz="1000" b="1" dirty="0">
                <a:latin typeface="Calibri" panose="020F0502020204030204" pitchFamily="34" charset="0"/>
                <a:ea typeface="Calibri" panose="020F0502020204030204" pitchFamily="34" charset="0"/>
                <a:cs typeface="Times New Roman" panose="02020603050405020304" pitchFamily="18" charset="0"/>
              </a:rPr>
              <a:t>study of Russia</a:t>
            </a:r>
            <a:r>
              <a:rPr lang="en-GB" sz="1000" dirty="0">
                <a:latin typeface="Calibri" panose="020F0502020204030204" pitchFamily="34" charset="0"/>
                <a:ea typeface="Calibri" panose="020F0502020204030204" pitchFamily="34" charset="0"/>
                <a:cs typeface="Times New Roman" panose="02020603050405020304" pitchFamily="18" charset="0"/>
              </a:rPr>
              <a:t>, which revisits the concepts explored in UK case studies to show how physical and human geographies interconnect and dictate settlement and economy in a different region. </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Y8 begins with a physical geography study of </a:t>
            </a:r>
            <a:r>
              <a:rPr lang="en-GB" sz="1000" b="1" dirty="0">
                <a:latin typeface="Calibri" panose="020F0502020204030204" pitchFamily="34" charset="0"/>
                <a:ea typeface="Calibri" panose="020F0502020204030204" pitchFamily="34" charset="0"/>
                <a:cs typeface="Times New Roman" panose="02020603050405020304" pitchFamily="18" charset="0"/>
              </a:rPr>
              <a:t>tectonic activity</a:t>
            </a:r>
            <a:r>
              <a:rPr lang="en-GB" sz="1000" dirty="0">
                <a:latin typeface="Calibri" panose="020F0502020204030204" pitchFamily="34" charset="0"/>
                <a:ea typeface="Calibri" panose="020F0502020204030204" pitchFamily="34" charset="0"/>
                <a:cs typeface="Times New Roman" panose="02020603050405020304" pitchFamily="18" charset="0"/>
              </a:rPr>
              <a:t> to promote awareness of the earth as a whole, this is an applied vehicle for understanding longitude and latitude and understanding geography on a global scale.  Various regions from different parts of the world are explored, using the key concepts for each and then an enquiry pertinent to that area. </a:t>
            </a:r>
            <a:r>
              <a:rPr lang="en-GB" sz="1000" b="1" dirty="0">
                <a:latin typeface="Calibri" panose="020F0502020204030204" pitchFamily="34" charset="0"/>
                <a:ea typeface="Calibri" panose="020F0502020204030204" pitchFamily="34" charset="0"/>
                <a:cs typeface="Times New Roman" panose="02020603050405020304" pitchFamily="18" charset="0"/>
              </a:rPr>
              <a:t> Geopolitics</a:t>
            </a:r>
            <a:r>
              <a:rPr lang="en-GB" sz="1000" dirty="0">
                <a:latin typeface="Calibri" panose="020F0502020204030204" pitchFamily="34" charset="0"/>
                <a:ea typeface="Calibri" panose="020F0502020204030204" pitchFamily="34" charset="0"/>
                <a:cs typeface="Times New Roman" panose="02020603050405020304" pitchFamily="18" charset="0"/>
              </a:rPr>
              <a:t> are considered as we investigate the human experience of living in each environment.  </a:t>
            </a:r>
            <a:r>
              <a:rPr lang="en-GB" sz="1000" b="1" dirty="0">
                <a:latin typeface="Calibri" panose="020F0502020204030204" pitchFamily="34" charset="0"/>
                <a:ea typeface="Calibri" panose="020F0502020204030204" pitchFamily="34" charset="0"/>
                <a:cs typeface="Times New Roman" panose="02020603050405020304" pitchFamily="18" charset="0"/>
              </a:rPr>
              <a:t>China </a:t>
            </a:r>
            <a:r>
              <a:rPr lang="en-GB" sz="1000" dirty="0">
                <a:latin typeface="Calibri" panose="020F0502020204030204" pitchFamily="34" charset="0"/>
                <a:ea typeface="Calibri" panose="020F0502020204030204" pitchFamily="34" charset="0"/>
                <a:cs typeface="Times New Roman" panose="02020603050405020304" pitchFamily="18" charset="0"/>
              </a:rPr>
              <a:t>is studied as an important rising power in global geopolitics and globalised trade, linking back to the economy unit in Y7.  An overview of varying </a:t>
            </a:r>
            <a:r>
              <a:rPr lang="en-GB" sz="1000" b="1" dirty="0">
                <a:latin typeface="Calibri" panose="020F0502020204030204" pitchFamily="34" charset="0"/>
                <a:ea typeface="Calibri" panose="020F0502020204030204" pitchFamily="34" charset="0"/>
                <a:cs typeface="Times New Roman" panose="02020603050405020304" pitchFamily="18" charset="0"/>
              </a:rPr>
              <a:t>biomes</a:t>
            </a:r>
            <a:r>
              <a:rPr lang="en-GB" sz="1000" dirty="0">
                <a:latin typeface="Calibri" panose="020F0502020204030204" pitchFamily="34" charset="0"/>
                <a:ea typeface="Calibri" panose="020F0502020204030204" pitchFamily="34" charset="0"/>
                <a:cs typeface="Times New Roman" panose="02020603050405020304" pitchFamily="18" charset="0"/>
              </a:rPr>
              <a:t> and why they develop links back to climate and longitude and latitude and the challenges and opportunities of the </a:t>
            </a:r>
            <a:r>
              <a:rPr lang="en-GB" sz="1000" b="1" dirty="0">
                <a:latin typeface="Calibri" panose="020F0502020204030204" pitchFamily="34" charset="0"/>
                <a:ea typeface="Calibri" panose="020F0502020204030204" pitchFamily="34" charset="0"/>
                <a:cs typeface="Times New Roman" panose="02020603050405020304" pitchFamily="18" charset="0"/>
              </a:rPr>
              <a:t>habitats</a:t>
            </a:r>
            <a:r>
              <a:rPr lang="en-GB" sz="1000" dirty="0">
                <a:latin typeface="Calibri" panose="020F0502020204030204" pitchFamily="34" charset="0"/>
                <a:ea typeface="Calibri" panose="020F0502020204030204" pitchFamily="34" charset="0"/>
                <a:cs typeface="Times New Roman" panose="02020603050405020304" pitchFamily="18" charset="0"/>
              </a:rPr>
              <a:t> they create. A study of the </a:t>
            </a:r>
            <a:r>
              <a:rPr lang="en-GB" sz="1000" b="1" dirty="0">
                <a:latin typeface="Calibri" panose="020F0502020204030204" pitchFamily="34" charset="0"/>
                <a:ea typeface="Calibri" panose="020F0502020204030204" pitchFamily="34" charset="0"/>
                <a:cs typeface="Times New Roman" panose="02020603050405020304" pitchFamily="18" charset="0"/>
              </a:rPr>
              <a:t>Middle East</a:t>
            </a:r>
            <a:r>
              <a:rPr lang="en-GB" sz="1000" dirty="0">
                <a:latin typeface="Calibri" panose="020F0502020204030204" pitchFamily="34" charset="0"/>
                <a:ea typeface="Calibri" panose="020F0502020204030204" pitchFamily="34" charset="0"/>
                <a:cs typeface="Times New Roman" panose="02020603050405020304" pitchFamily="18" charset="0"/>
              </a:rPr>
              <a:t> focuses on the </a:t>
            </a:r>
            <a:r>
              <a:rPr lang="en-GB" sz="1000" b="1" dirty="0">
                <a:latin typeface="Calibri" panose="020F0502020204030204" pitchFamily="34" charset="0"/>
                <a:ea typeface="Calibri" panose="020F0502020204030204" pitchFamily="34" charset="0"/>
                <a:cs typeface="Times New Roman" panose="02020603050405020304" pitchFamily="18" charset="0"/>
              </a:rPr>
              <a:t>developmental inequality</a:t>
            </a:r>
            <a:r>
              <a:rPr lang="en-GB" sz="1000" dirty="0">
                <a:latin typeface="Calibri" panose="020F0502020204030204" pitchFamily="34" charset="0"/>
                <a:ea typeface="Calibri" panose="020F0502020204030204" pitchFamily="34" charset="0"/>
                <a:cs typeface="Times New Roman" panose="02020603050405020304" pitchFamily="18" charset="0"/>
              </a:rPr>
              <a:t> created by exploitation of a habitat for its natural resources.  A study of </a:t>
            </a:r>
            <a:r>
              <a:rPr lang="en-GB" sz="1000" b="1" dirty="0">
                <a:latin typeface="Calibri" panose="020F0502020204030204" pitchFamily="34" charset="0"/>
                <a:ea typeface="Calibri" panose="020F0502020204030204" pitchFamily="34" charset="0"/>
                <a:cs typeface="Times New Roman" panose="02020603050405020304" pitchFamily="18" charset="0"/>
              </a:rPr>
              <a:t>India</a:t>
            </a:r>
            <a:r>
              <a:rPr lang="en-GB" sz="1000" dirty="0">
                <a:latin typeface="Calibri" panose="020F0502020204030204" pitchFamily="34" charset="0"/>
                <a:ea typeface="Calibri" panose="020F0502020204030204" pitchFamily="34" charset="0"/>
                <a:cs typeface="Times New Roman" panose="02020603050405020304" pitchFamily="18" charset="0"/>
              </a:rPr>
              <a:t> considers the </a:t>
            </a:r>
            <a:r>
              <a:rPr lang="en-GB" sz="1000" b="1" dirty="0">
                <a:latin typeface="Calibri" panose="020F0502020204030204" pitchFamily="34" charset="0"/>
                <a:ea typeface="Calibri" panose="020F0502020204030204" pitchFamily="34" charset="0"/>
                <a:cs typeface="Times New Roman" panose="02020603050405020304" pitchFamily="18" charset="0"/>
              </a:rPr>
              <a:t>impact of climate </a:t>
            </a:r>
            <a:r>
              <a:rPr lang="en-GB" sz="1000" dirty="0">
                <a:latin typeface="Calibri" panose="020F0502020204030204" pitchFamily="34" charset="0"/>
                <a:ea typeface="Calibri" panose="020F0502020204030204" pitchFamily="34" charset="0"/>
                <a:cs typeface="Times New Roman" panose="02020603050405020304" pitchFamily="18" charset="0"/>
              </a:rPr>
              <a:t>on a habitat and how it impacts different people depending on various </a:t>
            </a:r>
            <a:r>
              <a:rPr lang="en-GB" sz="1000" b="1" dirty="0">
                <a:latin typeface="Calibri" panose="020F0502020204030204" pitchFamily="34" charset="0"/>
                <a:ea typeface="Calibri" panose="020F0502020204030204" pitchFamily="34" charset="0"/>
                <a:cs typeface="Times New Roman" panose="02020603050405020304" pitchFamily="18" charset="0"/>
              </a:rPr>
              <a:t>socio-economic factors.</a:t>
            </a:r>
            <a:r>
              <a:rPr lang="en-GB" sz="1000" dirty="0">
                <a:latin typeface="Calibri" panose="020F0502020204030204" pitchFamily="34" charset="0"/>
                <a:ea typeface="Calibri" panose="020F0502020204030204" pitchFamily="34" charset="0"/>
                <a:cs typeface="Times New Roman" panose="02020603050405020304" pitchFamily="18" charset="0"/>
              </a:rPr>
              <a:t>  A study into </a:t>
            </a:r>
            <a:r>
              <a:rPr lang="en-GB" sz="1000" b="1" dirty="0">
                <a:latin typeface="Calibri" panose="020F0502020204030204" pitchFamily="34" charset="0"/>
                <a:ea typeface="Calibri" panose="020F0502020204030204" pitchFamily="34" charset="0"/>
                <a:cs typeface="Times New Roman" panose="02020603050405020304" pitchFamily="18" charset="0"/>
              </a:rPr>
              <a:t>Africa</a:t>
            </a:r>
            <a:r>
              <a:rPr lang="en-GB" sz="1000" dirty="0">
                <a:latin typeface="Calibri" panose="020F0502020204030204" pitchFamily="34" charset="0"/>
                <a:ea typeface="Calibri" panose="020F0502020204030204" pitchFamily="34" charset="0"/>
                <a:cs typeface="Times New Roman" panose="02020603050405020304" pitchFamily="18" charset="0"/>
              </a:rPr>
              <a:t> builds on our understanding of </a:t>
            </a:r>
            <a:r>
              <a:rPr lang="en-GB" sz="1000" b="1" dirty="0">
                <a:latin typeface="Calibri" panose="020F0502020204030204" pitchFamily="34" charset="0"/>
                <a:ea typeface="Calibri" panose="020F0502020204030204" pitchFamily="34" charset="0"/>
                <a:cs typeface="Times New Roman" panose="02020603050405020304" pitchFamily="18" charset="0"/>
              </a:rPr>
              <a:t>interconnected factors</a:t>
            </a:r>
            <a:r>
              <a:rPr lang="en-GB" sz="1000" dirty="0">
                <a:latin typeface="Calibri" panose="020F0502020204030204" pitchFamily="34" charset="0"/>
                <a:ea typeface="Calibri" panose="020F0502020204030204" pitchFamily="34" charset="0"/>
                <a:cs typeface="Times New Roman" panose="02020603050405020304" pitchFamily="18" charset="0"/>
              </a:rPr>
              <a:t> with an enquiry into the varying geopolitical, physical and cultural factors bringing growth or crisis to contrasting countries on the continent of Africa.  Each study builds on factors encountered in earlier regional studies with increasing complexity.</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latin typeface="Calibri" panose="020F0502020204030204" pitchFamily="34" charset="0"/>
                <a:ea typeface="Calibri" panose="020F0502020204030204" pitchFamily="34" charset="0"/>
                <a:cs typeface="Times New Roman" panose="02020603050405020304" pitchFamily="18" charset="0"/>
              </a:rPr>
              <a:t>Y9 is a transitional year into GCSE Geography.  The first enquiry into </a:t>
            </a:r>
            <a:r>
              <a:rPr lang="en-GB" sz="1000" b="1" dirty="0">
                <a:latin typeface="Calibri" panose="020F0502020204030204" pitchFamily="34" charset="0"/>
                <a:ea typeface="Calibri" panose="020F0502020204030204" pitchFamily="34" charset="0"/>
                <a:cs typeface="Times New Roman" panose="02020603050405020304" pitchFamily="18" charset="0"/>
              </a:rPr>
              <a:t>coastal processes and land use</a:t>
            </a:r>
            <a:r>
              <a:rPr lang="en-GB" sz="1000" dirty="0">
                <a:latin typeface="Calibri" panose="020F0502020204030204" pitchFamily="34" charset="0"/>
                <a:ea typeface="Calibri" panose="020F0502020204030204" pitchFamily="34" charset="0"/>
                <a:cs typeface="Times New Roman" panose="02020603050405020304" pitchFamily="18" charset="0"/>
              </a:rPr>
              <a:t> provides an opportunity for fieldwork, which investigates both physical and human geography.  Our focus shifts to human geography and the development of </a:t>
            </a:r>
            <a:r>
              <a:rPr lang="en-GB" sz="1000" b="1" dirty="0">
                <a:latin typeface="Calibri" panose="020F0502020204030204" pitchFamily="34" charset="0"/>
                <a:ea typeface="Calibri" panose="020F0502020204030204" pitchFamily="34" charset="0"/>
                <a:cs typeface="Times New Roman" panose="02020603050405020304" pitchFamily="18" charset="0"/>
              </a:rPr>
              <a:t>Rio De Janeiro</a:t>
            </a:r>
            <a:r>
              <a:rPr lang="en-GB" sz="1000" dirty="0">
                <a:latin typeface="Calibri" panose="020F0502020204030204" pitchFamily="34" charset="0"/>
                <a:ea typeface="Calibri" panose="020F0502020204030204" pitchFamily="34" charset="0"/>
                <a:cs typeface="Times New Roman" panose="02020603050405020304" pitchFamily="18" charset="0"/>
              </a:rPr>
              <a:t> and the </a:t>
            </a:r>
            <a:r>
              <a:rPr lang="en-GB" sz="1000" b="1" dirty="0">
                <a:latin typeface="Calibri" panose="020F0502020204030204" pitchFamily="34" charset="0"/>
                <a:ea typeface="Calibri" panose="020F0502020204030204" pitchFamily="34" charset="0"/>
                <a:cs typeface="Times New Roman" panose="02020603050405020304" pitchFamily="18" charset="0"/>
              </a:rPr>
              <a:t>challenges and opportunities of urbanisation</a:t>
            </a:r>
            <a:r>
              <a:rPr lang="en-GB" sz="1000" dirty="0">
                <a:latin typeface="Calibri" panose="020F0502020204030204" pitchFamily="34" charset="0"/>
                <a:ea typeface="Calibri" panose="020F0502020204030204" pitchFamily="34" charset="0"/>
                <a:cs typeface="Times New Roman" panose="02020603050405020304" pitchFamily="18" charset="0"/>
              </a:rPr>
              <a:t> (spiralling back to factors influencing settlement in Y7 and 8), which is followed up with an investigation into </a:t>
            </a:r>
            <a:r>
              <a:rPr lang="en-GB" sz="1000" b="1" dirty="0">
                <a:latin typeface="Calibri" panose="020F0502020204030204" pitchFamily="34" charset="0"/>
                <a:ea typeface="Calibri" panose="020F0502020204030204" pitchFamily="34" charset="0"/>
                <a:cs typeface="Times New Roman" panose="02020603050405020304" pitchFamily="18" charset="0"/>
              </a:rPr>
              <a:t>sustainable urban living</a:t>
            </a:r>
            <a:r>
              <a:rPr lang="en-GB" sz="1000" dirty="0">
                <a:latin typeface="Calibri" panose="020F0502020204030204" pitchFamily="34" charset="0"/>
                <a:ea typeface="Calibri" panose="020F0502020204030204" pitchFamily="34" charset="0"/>
                <a:cs typeface="Times New Roman" panose="02020603050405020304" pitchFamily="18" charset="0"/>
              </a:rPr>
              <a:t> in case studies in the UK, Middle East and Europe.  This spirals back to investigating whether Hereford can apply innovations for sustainable living, begun in Y7.  Y9 is concluded with further work on biomes introduced in Y8 at a more complex level to investigate human impact and management of </a:t>
            </a:r>
            <a:r>
              <a:rPr lang="en-GB" sz="1000" b="1" dirty="0">
                <a:latin typeface="Calibri" panose="020F0502020204030204" pitchFamily="34" charset="0"/>
                <a:ea typeface="Calibri" panose="020F0502020204030204" pitchFamily="34" charset="0"/>
                <a:cs typeface="Times New Roman" panose="02020603050405020304" pitchFamily="18" charset="0"/>
              </a:rPr>
              <a:t>tropical rainforests</a:t>
            </a:r>
            <a:r>
              <a:rPr lang="en-GB" sz="1000" dirty="0">
                <a:latin typeface="Calibri" panose="020F0502020204030204" pitchFamily="34" charset="0"/>
                <a:ea typeface="Calibri" panose="020F0502020204030204" pitchFamily="34" charset="0"/>
                <a:cs typeface="Times New Roman" panose="02020603050405020304" pitchFamily="18" charset="0"/>
              </a:rPr>
              <a:t> and </a:t>
            </a:r>
            <a:r>
              <a:rPr lang="en-GB" sz="1000" b="1" dirty="0">
                <a:latin typeface="Calibri" panose="020F0502020204030204" pitchFamily="34" charset="0"/>
                <a:ea typeface="Calibri" panose="020F0502020204030204" pitchFamily="34" charset="0"/>
                <a:cs typeface="Times New Roman" panose="02020603050405020304" pitchFamily="18" charset="0"/>
              </a:rPr>
              <a:t>hot deserts</a:t>
            </a:r>
            <a:r>
              <a:rPr lang="en-GB" sz="1000" dirty="0">
                <a:latin typeface="Calibri" panose="020F0502020204030204" pitchFamily="34" charset="0"/>
                <a:ea typeface="Calibri" panose="020F0502020204030204" pitchFamily="34" charset="0"/>
                <a:cs typeface="Times New Roman" panose="02020603050405020304" pitchFamily="18" charset="0"/>
              </a:rPr>
              <a:t>, again with a focus on sustainability.    </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87014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F842AC82A7FF49AD71EE0B4FD68B72" ma:contentTypeVersion="16" ma:contentTypeDescription="Create a new document." ma:contentTypeScope="" ma:versionID="915a00757ca69f978287643f6dc66e33">
  <xsd:schema xmlns:xsd="http://www.w3.org/2001/XMLSchema" xmlns:xs="http://www.w3.org/2001/XMLSchema" xmlns:p="http://schemas.microsoft.com/office/2006/metadata/properties" xmlns:ns3="6a7f573f-0ff6-44c5-bdf2-82dd2a61272e" xmlns:ns4="5a7c20c7-4326-47d7-bcf8-b5e2fee695ea" targetNamespace="http://schemas.microsoft.com/office/2006/metadata/properties" ma:root="true" ma:fieldsID="a2fdcbfd09a81a99320ff3a9392db333" ns3:_="" ns4:_="">
    <xsd:import namespace="6a7f573f-0ff6-44c5-bdf2-82dd2a61272e"/>
    <xsd:import namespace="5a7c20c7-4326-47d7-bcf8-b5e2fee695e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7f573f-0ff6-44c5-bdf2-82dd2a6127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7c20c7-4326-47d7-bcf8-b5e2fee695e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a7f573f-0ff6-44c5-bdf2-82dd2a61272e" xsi:nil="true"/>
  </documentManagement>
</p:properties>
</file>

<file path=customXml/itemProps1.xml><?xml version="1.0" encoding="utf-8"?>
<ds:datastoreItem xmlns:ds="http://schemas.openxmlformats.org/officeDocument/2006/customXml" ds:itemID="{42187D95-3AF6-4BEC-ACC5-69719FB4B8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7f573f-0ff6-44c5-bdf2-82dd2a61272e"/>
    <ds:schemaRef ds:uri="5a7c20c7-4326-47d7-bcf8-b5e2fee695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4A0071-649E-4AFF-87E3-0A13979CB65D}">
  <ds:schemaRefs>
    <ds:schemaRef ds:uri="http://schemas.microsoft.com/sharepoint/v3/contenttype/forms"/>
  </ds:schemaRefs>
</ds:datastoreItem>
</file>

<file path=customXml/itemProps3.xml><?xml version="1.0" encoding="utf-8"?>
<ds:datastoreItem xmlns:ds="http://schemas.openxmlformats.org/officeDocument/2006/customXml" ds:itemID="{E4E8C943-8FBD-45C6-8D4B-6C703F6FF0BF}">
  <ds:schemaRefs>
    <ds:schemaRef ds:uri="http://schemas.microsoft.com/office/2006/documentManagement/types"/>
    <ds:schemaRef ds:uri="http://www.w3.org/XML/1998/namespace"/>
    <ds:schemaRef ds:uri="http://purl.org/dc/elements/1.1/"/>
    <ds:schemaRef ds:uri="http://purl.org/dc/dcmitype/"/>
    <ds:schemaRef ds:uri="5a7c20c7-4326-47d7-bcf8-b5e2fee695ea"/>
    <ds:schemaRef ds:uri="http://schemas.microsoft.com/office/infopath/2007/PartnerControls"/>
    <ds:schemaRef ds:uri="http://schemas.openxmlformats.org/package/2006/metadata/core-properties"/>
    <ds:schemaRef ds:uri="6a7f573f-0ff6-44c5-bdf2-82dd2a61272e"/>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7577</TotalTime>
  <Words>1153</Words>
  <Application>Microsoft Office PowerPoint</Application>
  <PresentationFormat>A4 Paper (210x297 mm)</PresentationFormat>
  <Paragraphs>60</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Arial Black</vt:lpstr>
      <vt:lpstr>Calibri</vt:lpstr>
      <vt:lpstr>Calibri Light</vt:lpstr>
      <vt:lpstr>MV Boli</vt:lpstr>
      <vt:lpstr>Times New Roman</vt:lpstr>
      <vt:lpstr>Office Theme</vt:lpstr>
      <vt:lpstr>PowerPoint Presentation</vt:lpstr>
      <vt:lpstr>PowerPoint Presentation</vt:lpstr>
    </vt:vector>
  </TitlesOfParts>
  <Company>St Mary's Catholic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Olivia McLachlan</dc:creator>
  <cp:lastModifiedBy>Olivia McLachlan</cp:lastModifiedBy>
  <cp:revision>345</cp:revision>
  <cp:lastPrinted>2018-09-02T17:44:52Z</cp:lastPrinted>
  <dcterms:created xsi:type="dcterms:W3CDTF">2018-02-08T08:28:53Z</dcterms:created>
  <dcterms:modified xsi:type="dcterms:W3CDTF">2023-10-05T09:01:41Z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0x010100E5F842AC82A7FF49AD71EE0B4FD68B72</vt:lpwstr>
  </property>
  <property fmtid="{D5CDD505-2E9C-101B-9397-08002B2CF9AE}" pid="3" name="MediaServiceImageTags">
    <vt:lpwstr/>
  </property>
  <property fmtid="{D5CDD505-2E9C-101B-9397-08002B2CF9AE}" pid="4" name="Topic">
    <vt:lpwstr/>
  </property>
  <property fmtid="{D5CDD505-2E9C-101B-9397-08002B2CF9AE}" pid="5" name="Term">
    <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Week">
    <vt:lpwstr/>
  </property>
  <property fmtid="{D5CDD505-2E9C-101B-9397-08002B2CF9AE}" pid="10" name="_ExtendedDescription">
    <vt:lpwstr/>
  </property>
  <property fmtid="{D5CDD505-2E9C-101B-9397-08002B2CF9AE}" pid="11" name="TriggerFlowInfo">
    <vt:lpwstr/>
  </property>
  <property fmtid="{D5CDD505-2E9C-101B-9397-08002B2CF9AE}" pid="12" name="Staff Category">
    <vt:lpwstr/>
  </property>
  <property fmtid="{D5CDD505-2E9C-101B-9397-08002B2CF9AE}" pid="13" name="xd_Signature">
    <vt:bool>false</vt:bool>
  </property>
  <property fmtid="{D5CDD505-2E9C-101B-9397-08002B2CF9AE}" pid="14" name="Exam Board">
    <vt:lpwstr/>
  </property>
</Properties>
</file>