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56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3C571-E0E4-BF13-5107-CB8C5D0F67D6}" v="9" dt="2024-09-04T07:19:01.096"/>
    <p1510:client id="{EE7D9A6A-CF73-7FAC-4B00-DA45ACDB12F4}" v="11" dt="2024-09-04T07:16:13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Thomas" userId="S::dthomas@kingstoneacademy.co.uk::72f4ca3a-6468-4ae8-97d1-501a4c522707" providerId="AD" clId="Web-{EE7D9A6A-CF73-7FAC-4B00-DA45ACDB12F4}"/>
    <pc:docChg chg="delSld modSld sldOrd">
      <pc:chgData name="Dan Thomas" userId="S::dthomas@kingstoneacademy.co.uk::72f4ca3a-6468-4ae8-97d1-501a4c522707" providerId="AD" clId="Web-{EE7D9A6A-CF73-7FAC-4B00-DA45ACDB12F4}" dt="2024-09-04T07:16:13.478" v="9"/>
      <pc:docMkLst>
        <pc:docMk/>
      </pc:docMkLst>
      <pc:sldChg chg="modSp">
        <pc:chgData name="Dan Thomas" userId="S::dthomas@kingstoneacademy.co.uk::72f4ca3a-6468-4ae8-97d1-501a4c522707" providerId="AD" clId="Web-{EE7D9A6A-CF73-7FAC-4B00-DA45ACDB12F4}" dt="2024-09-04T07:16:06.400" v="8" actId="20577"/>
        <pc:sldMkLst>
          <pc:docMk/>
          <pc:sldMk cId="2695716868" sldId="260"/>
        </pc:sldMkLst>
        <pc:spChg chg="mod">
          <ac:chgData name="Dan Thomas" userId="S::dthomas@kingstoneacademy.co.uk::72f4ca3a-6468-4ae8-97d1-501a4c522707" providerId="AD" clId="Web-{EE7D9A6A-CF73-7FAC-4B00-DA45ACDB12F4}" dt="2024-09-04T07:16:06.400" v="8" actId="20577"/>
          <ac:spMkLst>
            <pc:docMk/>
            <pc:sldMk cId="2695716868" sldId="260"/>
            <ac:spMk id="2" creationId="{A5B48C39-15CA-3E74-AAEE-64CE1EA3BD7D}"/>
          </ac:spMkLst>
        </pc:spChg>
      </pc:sldChg>
      <pc:sldChg chg="modSp ord">
        <pc:chgData name="Dan Thomas" userId="S::dthomas@kingstoneacademy.co.uk::72f4ca3a-6468-4ae8-97d1-501a4c522707" providerId="AD" clId="Web-{EE7D9A6A-CF73-7FAC-4B00-DA45ACDB12F4}" dt="2024-09-04T07:15:55.274" v="5" actId="20577"/>
        <pc:sldMkLst>
          <pc:docMk/>
          <pc:sldMk cId="1960841414" sldId="261"/>
        </pc:sldMkLst>
        <pc:spChg chg="mod">
          <ac:chgData name="Dan Thomas" userId="S::dthomas@kingstoneacademy.co.uk::72f4ca3a-6468-4ae8-97d1-501a4c522707" providerId="AD" clId="Web-{EE7D9A6A-CF73-7FAC-4B00-DA45ACDB12F4}" dt="2024-09-04T07:15:55.274" v="5" actId="20577"/>
          <ac:spMkLst>
            <pc:docMk/>
            <pc:sldMk cId="1960841414" sldId="261"/>
            <ac:spMk id="2" creationId="{F70E7E04-CFFE-A3D9-ADA4-C03EF246BE2B}"/>
          </ac:spMkLst>
        </pc:spChg>
      </pc:sldChg>
      <pc:sldChg chg="del">
        <pc:chgData name="Dan Thomas" userId="S::dthomas@kingstoneacademy.co.uk::72f4ca3a-6468-4ae8-97d1-501a4c522707" providerId="AD" clId="Web-{EE7D9A6A-CF73-7FAC-4B00-DA45ACDB12F4}" dt="2024-09-04T07:16:13.478" v="9"/>
        <pc:sldMkLst>
          <pc:docMk/>
          <pc:sldMk cId="1524045745" sldId="266"/>
        </pc:sldMkLst>
      </pc:sldChg>
    </pc:docChg>
  </pc:docChgLst>
  <pc:docChgLst>
    <pc:chgData name="Dan Thomas" userId="S::dthomas@kingstoneacademy.co.uk::72f4ca3a-6468-4ae8-97d1-501a4c522707" providerId="AD" clId="Web-{484EAFE4-C10E-383A-7E3E-FDDABE3AB05E}"/>
    <pc:docChg chg="modSld">
      <pc:chgData name="Dan Thomas" userId="S::dthomas@kingstoneacademy.co.uk::72f4ca3a-6468-4ae8-97d1-501a4c522707" providerId="AD" clId="Web-{484EAFE4-C10E-383A-7E3E-FDDABE3AB05E}" dt="2024-08-16T18:50:06.651" v="75" actId="20577"/>
      <pc:docMkLst>
        <pc:docMk/>
      </pc:docMkLst>
      <pc:sldChg chg="addSp delSp modSp mod setClrOvrMap">
        <pc:chgData name="Dan Thomas" userId="S::dthomas@kingstoneacademy.co.uk::72f4ca3a-6468-4ae8-97d1-501a4c522707" providerId="AD" clId="Web-{484EAFE4-C10E-383A-7E3E-FDDABE3AB05E}" dt="2024-08-16T18:44:23.513" v="24" actId="20577"/>
        <pc:sldMkLst>
          <pc:docMk/>
          <pc:sldMk cId="4158681847" sldId="257"/>
        </pc:sldMkLst>
        <pc:spChg chg="mod">
          <ac:chgData name="Dan Thomas" userId="S::dthomas@kingstoneacademy.co.uk::72f4ca3a-6468-4ae8-97d1-501a4c522707" providerId="AD" clId="Web-{484EAFE4-C10E-383A-7E3E-FDDABE3AB05E}" dt="2024-08-16T18:44:23.513" v="24" actId="20577"/>
          <ac:spMkLst>
            <pc:docMk/>
            <pc:sldMk cId="4158681847" sldId="257"/>
            <ac:spMk id="2" creationId="{840BE27F-6D45-8BBF-9FF0-AEF00525BBCD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3:42.246" v="6"/>
          <ac:spMkLst>
            <pc:docMk/>
            <pc:sldMk cId="4158681847" sldId="257"/>
            <ac:spMk id="13" creationId="{33E93247-6229-44AB-A550-739E971E690B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3:42.246" v="6"/>
          <ac:spMkLst>
            <pc:docMk/>
            <pc:sldMk cId="4158681847" sldId="257"/>
            <ac:spMk id="15" creationId="{612349FF-7742-42ED-ADF3-238B5DDD176C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3:32.465" v="3"/>
          <ac:spMkLst>
            <pc:docMk/>
            <pc:sldMk cId="4158681847" sldId="257"/>
            <ac:spMk id="17" creationId="{E49D7415-2F11-44C2-B6AA-13A25B6814B9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3:32.465" v="3"/>
          <ac:spMkLst>
            <pc:docMk/>
            <pc:sldMk cId="4158681847" sldId="257"/>
            <ac:spMk id="19" creationId="{88351E4E-B6F4-C78C-39D9-2E133D19C5EA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3:42.246" v="5"/>
          <ac:spMkLst>
            <pc:docMk/>
            <pc:sldMk cId="4158681847" sldId="257"/>
            <ac:spMk id="27" creationId="{33E93247-6229-44AB-A550-739E971E690B}"/>
          </ac:spMkLst>
        </pc:spChg>
        <pc:spChg chg="add">
          <ac:chgData name="Dan Thomas" userId="S::dthomas@kingstoneacademy.co.uk::72f4ca3a-6468-4ae8-97d1-501a4c522707" providerId="AD" clId="Web-{484EAFE4-C10E-383A-7E3E-FDDABE3AB05E}" dt="2024-08-16T18:43:42.246" v="6"/>
          <ac:spMkLst>
            <pc:docMk/>
            <pc:sldMk cId="4158681847" sldId="257"/>
            <ac:spMk id="31" creationId="{E49D7415-2F11-44C2-B6AA-13A25B6814B9}"/>
          </ac:spMkLst>
        </pc:spChg>
        <pc:spChg chg="add del mod">
          <ac:chgData name="Dan Thomas" userId="S::dthomas@kingstoneacademy.co.uk::72f4ca3a-6468-4ae8-97d1-501a4c522707" providerId="AD" clId="Web-{484EAFE4-C10E-383A-7E3E-FDDABE3AB05E}" dt="2024-08-16T18:43:55.247" v="8"/>
          <ac:spMkLst>
            <pc:docMk/>
            <pc:sldMk cId="4158681847" sldId="257"/>
            <ac:spMk id="32" creationId="{88351E4E-B6F4-C78C-39D9-2E133D19C5EA}"/>
          </ac:spMkLst>
        </pc:spChg>
        <pc:picChg chg="mod ord">
          <ac:chgData name="Dan Thomas" userId="S::dthomas@kingstoneacademy.co.uk::72f4ca3a-6468-4ae8-97d1-501a4c522707" providerId="AD" clId="Web-{484EAFE4-C10E-383A-7E3E-FDDABE3AB05E}" dt="2024-08-16T18:43:42.246" v="6"/>
          <ac:picMkLst>
            <pc:docMk/>
            <pc:sldMk cId="4158681847" sldId="257"/>
            <ac:picMk id="4" creationId="{C4BA980B-8CEB-7B0A-7D22-CD73AB647E97}"/>
          </ac:picMkLst>
        </pc:picChg>
        <pc:cxnChg chg="add del">
          <ac:chgData name="Dan Thomas" userId="S::dthomas@kingstoneacademy.co.uk::72f4ca3a-6468-4ae8-97d1-501a4c522707" providerId="AD" clId="Web-{484EAFE4-C10E-383A-7E3E-FDDABE3AB05E}" dt="2024-08-16T18:43:42.246" v="6"/>
          <ac:cxnSpMkLst>
            <pc:docMk/>
            <pc:sldMk cId="4158681847" sldId="257"/>
            <ac:cxnSpMk id="9" creationId="{F64F9B95-9045-48D2-B9F3-2927E98F54AA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3:42.246" v="6"/>
          <ac:cxnSpMkLst>
            <pc:docMk/>
            <pc:sldMk cId="4158681847" sldId="257"/>
            <ac:cxnSpMk id="11" creationId="{085AA86F-6A4D-4BCB-A045-D992CDC2959B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3:32.465" v="3"/>
          <ac:cxnSpMkLst>
            <pc:docMk/>
            <pc:sldMk cId="4158681847" sldId="257"/>
            <ac:cxnSpMk id="18" creationId="{511FC409-B3C2-4F68-865C-C5333D6F2710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3:32.465" v="3"/>
          <ac:cxnSpMkLst>
            <pc:docMk/>
            <pc:sldMk cId="4158681847" sldId="257"/>
            <ac:cxnSpMk id="21" creationId="{B810270D-76A7-44B3-9746-7EDF5788602E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3:42.246" v="5"/>
          <ac:cxnSpMkLst>
            <pc:docMk/>
            <pc:sldMk cId="4158681847" sldId="257"/>
            <ac:cxnSpMk id="23" creationId="{F64F9B95-9045-48D2-B9F3-2927E98F54AA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3:42.246" v="5"/>
          <ac:cxnSpMkLst>
            <pc:docMk/>
            <pc:sldMk cId="4158681847" sldId="257"/>
            <ac:cxnSpMk id="25" creationId="{085AA86F-6A4D-4BCB-A045-D992CDC2959B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3:42.246" v="5"/>
          <ac:cxnSpMkLst>
            <pc:docMk/>
            <pc:sldMk cId="4158681847" sldId="257"/>
            <ac:cxnSpMk id="28" creationId="{D7CC41EB-2D81-4303-9171-6401B388BA35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3:42.246" v="5"/>
          <ac:cxnSpMkLst>
            <pc:docMk/>
            <pc:sldMk cId="4158681847" sldId="257"/>
            <ac:cxnSpMk id="29" creationId="{EE2E603F-4A95-4FE8-BB06-211DFD75DBEF}"/>
          </ac:cxnSpMkLst>
        </pc:cxnChg>
        <pc:cxnChg chg="add">
          <ac:chgData name="Dan Thomas" userId="S::dthomas@kingstoneacademy.co.uk::72f4ca3a-6468-4ae8-97d1-501a4c522707" providerId="AD" clId="Web-{484EAFE4-C10E-383A-7E3E-FDDABE3AB05E}" dt="2024-08-16T18:43:42.246" v="6"/>
          <ac:cxnSpMkLst>
            <pc:docMk/>
            <pc:sldMk cId="4158681847" sldId="257"/>
            <ac:cxnSpMk id="33" creationId="{511FC409-B3C2-4F68-865C-C5333D6F2710}"/>
          </ac:cxnSpMkLst>
        </pc:cxnChg>
        <pc:cxnChg chg="add">
          <ac:chgData name="Dan Thomas" userId="S::dthomas@kingstoneacademy.co.uk::72f4ca3a-6468-4ae8-97d1-501a4c522707" providerId="AD" clId="Web-{484EAFE4-C10E-383A-7E3E-FDDABE3AB05E}" dt="2024-08-16T18:43:42.246" v="6"/>
          <ac:cxnSpMkLst>
            <pc:docMk/>
            <pc:sldMk cId="4158681847" sldId="257"/>
            <ac:cxnSpMk id="34" creationId="{B810270D-76A7-44B3-9746-7EDF5788602E}"/>
          </ac:cxnSpMkLst>
        </pc:cxnChg>
      </pc:sldChg>
      <pc:sldChg chg="addSp delSp modSp mod setClrOvrMap">
        <pc:chgData name="Dan Thomas" userId="S::dthomas@kingstoneacademy.co.uk::72f4ca3a-6468-4ae8-97d1-501a4c522707" providerId="AD" clId="Web-{484EAFE4-C10E-383A-7E3E-FDDABE3AB05E}" dt="2024-08-16T18:48:51.739" v="54" actId="20577"/>
        <pc:sldMkLst>
          <pc:docMk/>
          <pc:sldMk cId="4006061748" sldId="259"/>
        </pc:sldMkLst>
        <pc:spChg chg="mod ord">
          <ac:chgData name="Dan Thomas" userId="S::dthomas@kingstoneacademy.co.uk::72f4ca3a-6468-4ae8-97d1-501a4c522707" providerId="AD" clId="Web-{484EAFE4-C10E-383A-7E3E-FDDABE3AB05E}" dt="2024-08-16T18:48:51.739" v="54" actId="20577"/>
          <ac:spMkLst>
            <pc:docMk/>
            <pc:sldMk cId="4006061748" sldId="259"/>
            <ac:spMk id="2" creationId="{EE5D6E07-5D5C-9365-0AEC-27532C211960}"/>
          </ac:spMkLst>
        </pc:spChg>
        <pc:spChg chg="add del mod">
          <ac:chgData name="Dan Thomas" userId="S::dthomas@kingstoneacademy.co.uk::72f4ca3a-6468-4ae8-97d1-501a4c522707" providerId="AD" clId="Web-{484EAFE4-C10E-383A-7E3E-FDDABE3AB05E}" dt="2024-08-16T18:47:57.113" v="41"/>
          <ac:spMkLst>
            <pc:docMk/>
            <pc:sldMk cId="4006061748" sldId="259"/>
            <ac:spMk id="5" creationId="{E8F4D47F-BA9D-3242-46B1-8E940F9DD45F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5:55.234" v="38"/>
          <ac:spMkLst>
            <pc:docMk/>
            <pc:sldMk cId="4006061748" sldId="259"/>
            <ac:spMk id="13" creationId="{33E93247-6229-44AB-A550-739E971E690B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5:55.234" v="38"/>
          <ac:spMkLst>
            <pc:docMk/>
            <pc:sldMk cId="4006061748" sldId="259"/>
            <ac:spMk id="15" creationId="{6BB6B482-ACCA-4938-8AEA-49D525C17221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5:55.219" v="37"/>
          <ac:spMkLst>
            <pc:docMk/>
            <pc:sldMk cId="4006061748" sldId="259"/>
            <ac:spMk id="19" creationId="{E49D7415-2F11-44C2-B6AA-13A25B6814B9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5:55.219" v="37"/>
          <ac:spMkLst>
            <pc:docMk/>
            <pc:sldMk cId="4006061748" sldId="259"/>
            <ac:spMk id="21" creationId="{4A942CD8-02A2-E862-19C6-F268E5B968C3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6:03.406" v="39"/>
          <ac:spMkLst>
            <pc:docMk/>
            <pc:sldMk cId="4006061748" sldId="259"/>
            <ac:spMk id="23" creationId="{E49D7415-2F11-44C2-B6AA-13A25B6814B9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6:03.406" v="39"/>
          <ac:spMkLst>
            <pc:docMk/>
            <pc:sldMk cId="4006061748" sldId="259"/>
            <ac:spMk id="25" creationId="{D1A60103-610E-A67E-BB97-50755F2FEAEE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5:24.202" v="32"/>
          <ac:spMkLst>
            <pc:docMk/>
            <pc:sldMk cId="4006061748" sldId="259"/>
            <ac:spMk id="26" creationId="{0EECA69B-4C2A-7F31-8019-E90DB3BD49CB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5:24.202" v="32"/>
          <ac:spMkLst>
            <pc:docMk/>
            <pc:sldMk cId="4006061748" sldId="259"/>
            <ac:spMk id="28" creationId="{857DEAC1-B3AA-6569-0A44-A191DF2F3C67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8:29.598" v="45"/>
          <ac:spMkLst>
            <pc:docMk/>
            <pc:sldMk cId="4006061748" sldId="259"/>
            <ac:spMk id="38" creationId="{33E93247-6229-44AB-A550-739E971E690B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8:29.598" v="45"/>
          <ac:spMkLst>
            <pc:docMk/>
            <pc:sldMk cId="4006061748" sldId="259"/>
            <ac:spMk id="42" creationId="{D21F66AB-6D67-4C86-A415-0B6E4EEC5ABA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8:37.067" v="46"/>
          <ac:spMkLst>
            <pc:docMk/>
            <pc:sldMk cId="4006061748" sldId="259"/>
            <ac:spMk id="48" creationId="{47E948CD-E745-7CEB-D074-3F474171E3DF}"/>
          </ac:spMkLst>
        </pc:spChg>
        <pc:spChg chg="add">
          <ac:chgData name="Dan Thomas" userId="S::dthomas@kingstoneacademy.co.uk::72f4ca3a-6468-4ae8-97d1-501a4c522707" providerId="AD" clId="Web-{484EAFE4-C10E-383A-7E3E-FDDABE3AB05E}" dt="2024-08-16T18:48:29.598" v="45"/>
          <ac:spMkLst>
            <pc:docMk/>
            <pc:sldMk cId="4006061748" sldId="259"/>
            <ac:spMk id="51" creationId="{E49D7415-2F11-44C2-B6AA-13A25B6814B9}"/>
          </ac:spMkLst>
        </pc:spChg>
        <pc:picChg chg="del mod">
          <ac:chgData name="Dan Thomas" userId="S::dthomas@kingstoneacademy.co.uk::72f4ca3a-6468-4ae8-97d1-501a4c522707" providerId="AD" clId="Web-{484EAFE4-C10E-383A-7E3E-FDDABE3AB05E}" dt="2024-08-16T18:47:38.143" v="40"/>
          <ac:picMkLst>
            <pc:docMk/>
            <pc:sldMk cId="4006061748" sldId="259"/>
            <ac:picMk id="4" creationId="{17070658-6EF2-8D97-C5A3-79831BD38F1E}"/>
          </ac:picMkLst>
        </pc:picChg>
        <pc:picChg chg="add mod ord">
          <ac:chgData name="Dan Thomas" userId="S::dthomas@kingstoneacademy.co.uk::72f4ca3a-6468-4ae8-97d1-501a4c522707" providerId="AD" clId="Web-{484EAFE4-C10E-383A-7E3E-FDDABE3AB05E}" dt="2024-08-16T18:48:29.598" v="45"/>
          <ac:picMkLst>
            <pc:docMk/>
            <pc:sldMk cId="4006061748" sldId="259"/>
            <ac:picMk id="6" creationId="{D0A46D10-34C6-087B-2DD9-DED1ACC2B6A8}"/>
          </ac:picMkLst>
        </pc:picChg>
        <pc:cxnChg chg="add del">
          <ac:chgData name="Dan Thomas" userId="S::dthomas@kingstoneacademy.co.uk::72f4ca3a-6468-4ae8-97d1-501a4c522707" providerId="AD" clId="Web-{484EAFE4-C10E-383A-7E3E-FDDABE3AB05E}" dt="2024-08-16T18:45:55.234" v="38"/>
          <ac:cxnSpMkLst>
            <pc:docMk/>
            <pc:sldMk cId="4006061748" sldId="259"/>
            <ac:cxnSpMk id="9" creationId="{F64F9B95-9045-48D2-B9F3-2927E98F54AA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5:55.234" v="38"/>
          <ac:cxnSpMkLst>
            <pc:docMk/>
            <pc:sldMk cId="4006061748" sldId="259"/>
            <ac:cxnSpMk id="11" creationId="{085AA86F-6A4D-4BCB-A045-D992CDC2959B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5:55.234" v="38"/>
          <ac:cxnSpMkLst>
            <pc:docMk/>
            <pc:sldMk cId="4006061748" sldId="259"/>
            <ac:cxnSpMk id="17" creationId="{EE2E603F-4A95-4FE8-BB06-211DFD75DBEF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5:55.219" v="37"/>
          <ac:cxnSpMkLst>
            <pc:docMk/>
            <pc:sldMk cId="4006061748" sldId="259"/>
            <ac:cxnSpMk id="20" creationId="{D2E57F3D-33BE-4306-87E6-245763719516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5:24.202" v="32"/>
          <ac:cxnSpMkLst>
            <pc:docMk/>
            <pc:sldMk cId="4006061748" sldId="259"/>
            <ac:cxnSpMk id="22" creationId="{F64F9B95-9045-48D2-B9F3-2927E98F54AA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5:24.202" v="32"/>
          <ac:cxnSpMkLst>
            <pc:docMk/>
            <pc:sldMk cId="4006061748" sldId="259"/>
            <ac:cxnSpMk id="24" creationId="{085AA86F-6A4D-4BCB-A045-D992CDC2959B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6:03.406" v="39"/>
          <ac:cxnSpMkLst>
            <pc:docMk/>
            <pc:sldMk cId="4006061748" sldId="259"/>
            <ac:cxnSpMk id="27" creationId="{511FC409-B3C2-4F68-865C-C5333D6F2710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6:03.406" v="39"/>
          <ac:cxnSpMkLst>
            <pc:docMk/>
            <pc:sldMk cId="4006061748" sldId="259"/>
            <ac:cxnSpMk id="29" creationId="{B810270D-76A7-44B3-9746-7EDF5788602E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8:29.598" v="45"/>
          <ac:cxnSpMkLst>
            <pc:docMk/>
            <pc:sldMk cId="4006061748" sldId="259"/>
            <ac:cxnSpMk id="34" creationId="{F64F9B95-9045-48D2-B9F3-2927E98F54AA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8:29.598" v="45"/>
          <ac:cxnSpMkLst>
            <pc:docMk/>
            <pc:sldMk cId="4006061748" sldId="259"/>
            <ac:cxnSpMk id="36" creationId="{085AA86F-6A4D-4BCB-A045-D992CDC2959B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8:29.598" v="45"/>
          <ac:cxnSpMkLst>
            <pc:docMk/>
            <pc:sldMk cId="4006061748" sldId="259"/>
            <ac:cxnSpMk id="40" creationId="{EE2E603F-4A95-4FE8-BB06-211DFD75DBEF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8:29.598" v="45"/>
          <ac:cxnSpMkLst>
            <pc:docMk/>
            <pc:sldMk cId="4006061748" sldId="259"/>
            <ac:cxnSpMk id="44" creationId="{0B66F5E1-B07D-4718-F4B4-5FCE4B7E8F44}"/>
          </ac:cxnSpMkLst>
        </pc:cxnChg>
        <pc:cxnChg chg="add">
          <ac:chgData name="Dan Thomas" userId="S::dthomas@kingstoneacademy.co.uk::72f4ca3a-6468-4ae8-97d1-501a4c522707" providerId="AD" clId="Web-{484EAFE4-C10E-383A-7E3E-FDDABE3AB05E}" dt="2024-08-16T18:48:29.598" v="45"/>
          <ac:cxnSpMkLst>
            <pc:docMk/>
            <pc:sldMk cId="4006061748" sldId="259"/>
            <ac:cxnSpMk id="53" creationId="{511FC409-B3C2-4F68-865C-C5333D6F2710}"/>
          </ac:cxnSpMkLst>
        </pc:cxnChg>
        <pc:cxnChg chg="add">
          <ac:chgData name="Dan Thomas" userId="S::dthomas@kingstoneacademy.co.uk::72f4ca3a-6468-4ae8-97d1-501a4c522707" providerId="AD" clId="Web-{484EAFE4-C10E-383A-7E3E-FDDABE3AB05E}" dt="2024-08-16T18:48:29.598" v="45"/>
          <ac:cxnSpMkLst>
            <pc:docMk/>
            <pc:sldMk cId="4006061748" sldId="259"/>
            <ac:cxnSpMk id="55" creationId="{B810270D-76A7-44B3-9746-7EDF5788602E}"/>
          </ac:cxnSpMkLst>
        </pc:cxnChg>
      </pc:sldChg>
      <pc:sldChg chg="addSp delSp modSp mod setClrOvrMap">
        <pc:chgData name="Dan Thomas" userId="S::dthomas@kingstoneacademy.co.uk::72f4ca3a-6468-4ae8-97d1-501a4c522707" providerId="AD" clId="Web-{484EAFE4-C10E-383A-7E3E-FDDABE3AB05E}" dt="2024-08-16T18:50:06.651" v="75" actId="20577"/>
        <pc:sldMkLst>
          <pc:docMk/>
          <pc:sldMk cId="1960841414" sldId="261"/>
        </pc:sldMkLst>
        <pc:spChg chg="mod">
          <ac:chgData name="Dan Thomas" userId="S::dthomas@kingstoneacademy.co.uk::72f4ca3a-6468-4ae8-97d1-501a4c522707" providerId="AD" clId="Web-{484EAFE4-C10E-383A-7E3E-FDDABE3AB05E}" dt="2024-08-16T18:50:06.651" v="75" actId="20577"/>
          <ac:spMkLst>
            <pc:docMk/>
            <pc:sldMk cId="1960841414" sldId="261"/>
            <ac:spMk id="2" creationId="{F70E7E04-CFFE-A3D9-ADA4-C03EF246BE2B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9:18.853" v="59"/>
          <ac:spMkLst>
            <pc:docMk/>
            <pc:sldMk cId="1960841414" sldId="261"/>
            <ac:spMk id="13" creationId="{33E93247-6229-44AB-A550-739E971E690B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9:18.853" v="59"/>
          <ac:spMkLst>
            <pc:docMk/>
            <pc:sldMk cId="1960841414" sldId="261"/>
            <ac:spMk id="15" creationId="{6BB6B482-ACCA-4938-8AEA-49D525C17221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9:18.837" v="58"/>
          <ac:spMkLst>
            <pc:docMk/>
            <pc:sldMk cId="1960841414" sldId="261"/>
            <ac:spMk id="21" creationId="{5F296473-5BFD-6CF4-A38B-13471E98903A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9:18.837" v="58"/>
          <ac:spMkLst>
            <pc:docMk/>
            <pc:sldMk cId="1960841414" sldId="261"/>
            <ac:spMk id="24" creationId="{E49D7415-2F11-44C2-B6AA-13A25B6814B9}"/>
          </ac:spMkLst>
        </pc:spChg>
        <pc:spChg chg="add">
          <ac:chgData name="Dan Thomas" userId="S::dthomas@kingstoneacademy.co.uk::72f4ca3a-6468-4ae8-97d1-501a4c522707" providerId="AD" clId="Web-{484EAFE4-C10E-383A-7E3E-FDDABE3AB05E}" dt="2024-08-16T18:49:18.853" v="59"/>
          <ac:spMkLst>
            <pc:docMk/>
            <pc:sldMk cId="1960841414" sldId="261"/>
            <ac:spMk id="29" creationId="{E49D7415-2F11-44C2-B6AA-13A25B6814B9}"/>
          </ac:spMkLst>
        </pc:spChg>
        <pc:spChg chg="add del">
          <ac:chgData name="Dan Thomas" userId="S::dthomas@kingstoneacademy.co.uk::72f4ca3a-6468-4ae8-97d1-501a4c522707" providerId="AD" clId="Web-{484EAFE4-C10E-383A-7E3E-FDDABE3AB05E}" dt="2024-08-16T18:49:22.650" v="60"/>
          <ac:spMkLst>
            <pc:docMk/>
            <pc:sldMk cId="1960841414" sldId="261"/>
            <ac:spMk id="30" creationId="{CAEC865C-20B6-5546-2E60-522229F6E54F}"/>
          </ac:spMkLst>
        </pc:spChg>
        <pc:picChg chg="mod">
          <ac:chgData name="Dan Thomas" userId="S::dthomas@kingstoneacademy.co.uk::72f4ca3a-6468-4ae8-97d1-501a4c522707" providerId="AD" clId="Web-{484EAFE4-C10E-383A-7E3E-FDDABE3AB05E}" dt="2024-08-16T18:49:18.853" v="59"/>
          <ac:picMkLst>
            <pc:docMk/>
            <pc:sldMk cId="1960841414" sldId="261"/>
            <ac:picMk id="4" creationId="{2A89AB96-F335-4AD5-DB87-62802476F850}"/>
          </ac:picMkLst>
        </pc:picChg>
        <pc:cxnChg chg="add del">
          <ac:chgData name="Dan Thomas" userId="S::dthomas@kingstoneacademy.co.uk::72f4ca3a-6468-4ae8-97d1-501a4c522707" providerId="AD" clId="Web-{484EAFE4-C10E-383A-7E3E-FDDABE3AB05E}" dt="2024-08-16T18:49:18.853" v="59"/>
          <ac:cxnSpMkLst>
            <pc:docMk/>
            <pc:sldMk cId="1960841414" sldId="261"/>
            <ac:cxnSpMk id="9" creationId="{F64F9B95-9045-48D2-B9F3-2927E98F54AA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9:18.853" v="59"/>
          <ac:cxnSpMkLst>
            <pc:docMk/>
            <pc:sldMk cId="1960841414" sldId="261"/>
            <ac:cxnSpMk id="11" creationId="{085AA86F-6A4D-4BCB-A045-D992CDC2959B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9:18.853" v="59"/>
          <ac:cxnSpMkLst>
            <pc:docMk/>
            <pc:sldMk cId="1960841414" sldId="261"/>
            <ac:cxnSpMk id="17" creationId="{EE2E603F-4A95-4FE8-BB06-211DFD75DBEF}"/>
          </ac:cxnSpMkLst>
        </pc:cxnChg>
        <pc:cxnChg chg="add del">
          <ac:chgData name="Dan Thomas" userId="S::dthomas@kingstoneacademy.co.uk::72f4ca3a-6468-4ae8-97d1-501a4c522707" providerId="AD" clId="Web-{484EAFE4-C10E-383A-7E3E-FDDABE3AB05E}" dt="2024-08-16T18:49:18.837" v="58"/>
          <ac:cxnSpMkLst>
            <pc:docMk/>
            <pc:sldMk cId="1960841414" sldId="261"/>
            <ac:cxnSpMk id="26" creationId="{D2E57F3D-33BE-4306-87E6-245763719516}"/>
          </ac:cxnSpMkLst>
        </pc:cxnChg>
        <pc:cxnChg chg="add">
          <ac:chgData name="Dan Thomas" userId="S::dthomas@kingstoneacademy.co.uk::72f4ca3a-6468-4ae8-97d1-501a4c522707" providerId="AD" clId="Web-{484EAFE4-C10E-383A-7E3E-FDDABE3AB05E}" dt="2024-08-16T18:49:18.853" v="59"/>
          <ac:cxnSpMkLst>
            <pc:docMk/>
            <pc:sldMk cId="1960841414" sldId="261"/>
            <ac:cxnSpMk id="28" creationId="{B810270D-76A7-44B3-9746-7EDF5788602E}"/>
          </ac:cxnSpMkLst>
        </pc:cxnChg>
        <pc:cxnChg chg="add">
          <ac:chgData name="Dan Thomas" userId="S::dthomas@kingstoneacademy.co.uk::72f4ca3a-6468-4ae8-97d1-501a4c522707" providerId="AD" clId="Web-{484EAFE4-C10E-383A-7E3E-FDDABE3AB05E}" dt="2024-08-16T18:49:18.853" v="59"/>
          <ac:cxnSpMkLst>
            <pc:docMk/>
            <pc:sldMk cId="1960841414" sldId="261"/>
            <ac:cxnSpMk id="31" creationId="{511FC409-B3C2-4F68-865C-C5333D6F2710}"/>
          </ac:cxnSpMkLst>
        </pc:cxnChg>
      </pc:sldChg>
    </pc:docChg>
  </pc:docChgLst>
  <pc:docChgLst>
    <pc:chgData name="Dan Thomas" userId="S::dthomas@kingstoneacademy.co.uk::72f4ca3a-6468-4ae8-97d1-501a4c522707" providerId="AD" clId="Web-{9BF61963-F84E-0542-BAFA-CEF1448483F9}"/>
    <pc:docChg chg="addSld delSld modSld sldOrd addMainMaster delMainMaster">
      <pc:chgData name="Dan Thomas" userId="S::dthomas@kingstoneacademy.co.uk::72f4ca3a-6468-4ae8-97d1-501a4c522707" providerId="AD" clId="Web-{9BF61963-F84E-0542-BAFA-CEF1448483F9}" dt="2024-08-16T11:01:20.580" v="657" actId="20577"/>
      <pc:docMkLst>
        <pc:docMk/>
      </pc:docMkLst>
      <pc:sldChg chg="addSp delSp modSp mod setBg modClrScheme chgLayout">
        <pc:chgData name="Dan Thomas" userId="S::dthomas@kingstoneacademy.co.uk::72f4ca3a-6468-4ae8-97d1-501a4c522707" providerId="AD" clId="Web-{9BF61963-F84E-0542-BAFA-CEF1448483F9}" dt="2024-08-16T10:39:58.592" v="358"/>
        <pc:sldMkLst>
          <pc:docMk/>
          <pc:sldMk cId="109857222" sldId="256"/>
        </pc:sldMkLst>
        <pc:spChg chg="mod">
          <ac:chgData name="Dan Thomas" userId="S::dthomas@kingstoneacademy.co.uk::72f4ca3a-6468-4ae8-97d1-501a4c522707" providerId="AD" clId="Web-{9BF61963-F84E-0542-BAFA-CEF1448483F9}" dt="2024-08-16T10:39:58.592" v="358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Dan Thomas" userId="S::dthomas@kingstoneacademy.co.uk::72f4ca3a-6468-4ae8-97d1-501a4c522707" providerId="AD" clId="Web-{9BF61963-F84E-0542-BAFA-CEF1448483F9}" dt="2024-08-16T09:25:04.396" v="68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Dan Thomas" userId="S::dthomas@kingstoneacademy.co.uk::72f4ca3a-6468-4ae8-97d1-501a4c522707" providerId="AD" clId="Web-{9BF61963-F84E-0542-BAFA-CEF1448483F9}" dt="2024-08-16T09:29:39.429" v="111"/>
          <ac:spMkLst>
            <pc:docMk/>
            <pc:sldMk cId="109857222" sldId="256"/>
            <ac:spMk id="6" creationId="{2BB4D66F-2B3F-16F4-9242-4DA231C94637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39:58.592" v="358"/>
          <ac:spMkLst>
            <pc:docMk/>
            <pc:sldMk cId="109857222" sldId="256"/>
            <ac:spMk id="9" creationId="{33E93247-6229-44AB-A550-739E971E690B}"/>
          </ac:spMkLst>
        </pc:spChg>
        <pc:spChg chg="add">
          <ac:chgData name="Dan Thomas" userId="S::dthomas@kingstoneacademy.co.uk::72f4ca3a-6468-4ae8-97d1-501a4c522707" providerId="AD" clId="Web-{9BF61963-F84E-0542-BAFA-CEF1448483F9}" dt="2024-08-16T10:39:58.592" v="358"/>
          <ac:spMkLst>
            <pc:docMk/>
            <pc:sldMk cId="109857222" sldId="256"/>
            <ac:spMk id="13" creationId="{33E93247-6229-44AB-A550-739E971E690B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8:08.782" v="91"/>
          <ac:spMkLst>
            <pc:docMk/>
            <pc:sldMk cId="109857222" sldId="256"/>
            <ac:spMk id="16" creationId="{32D3518C-77DA-423B-89A9-21ED745611B1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8:08.782" v="91"/>
          <ac:spMkLst>
            <pc:docMk/>
            <pc:sldMk cId="109857222" sldId="256"/>
            <ac:spMk id="18" creationId="{A7155384-2366-4E25-947F-A704D6352C71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8:08.782" v="91"/>
          <ac:spMkLst>
            <pc:docMk/>
            <pc:sldMk cId="109857222" sldId="256"/>
            <ac:spMk id="20" creationId="{D69CA3DA-0ACD-445A-B67C-05E1480CD8F2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8:08.782" v="91"/>
          <ac:spMkLst>
            <pc:docMk/>
            <pc:sldMk cId="109857222" sldId="256"/>
            <ac:spMk id="24" creationId="{55C8C7DF-DF0D-49D4-A004-E08F4885F054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8:08.782" v="91"/>
          <ac:spMkLst>
            <pc:docMk/>
            <pc:sldMk cId="109857222" sldId="256"/>
            <ac:spMk id="26" creationId="{B6162FB7-D078-420E-8438-341E536C6A2E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8:08.782" v="91"/>
          <ac:spMkLst>
            <pc:docMk/>
            <pc:sldMk cId="109857222" sldId="256"/>
            <ac:spMk id="28" creationId="{8B102C0E-8F05-4293-A8BE-7ED009624594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8:09.439" v="93"/>
          <ac:spMkLst>
            <pc:docMk/>
            <pc:sldMk cId="109857222" sldId="256"/>
            <ac:spMk id="34" creationId="{C7FE5201-BB98-480C-BADB-207C8F893897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8:09.439" v="93"/>
          <ac:spMkLst>
            <pc:docMk/>
            <pc:sldMk cId="109857222" sldId="256"/>
            <ac:spMk id="35" creationId="{B65A1411-0C46-4437-890D-A6FADAA96E75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9:07.505" v="103"/>
          <ac:spMkLst>
            <pc:docMk/>
            <pc:sldMk cId="109857222" sldId="256"/>
            <ac:spMk id="40" creationId="{19F9BF86-FE94-4517-B97D-026C7515E589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8:49.191" v="97"/>
          <ac:spMkLst>
            <pc:docMk/>
            <pc:sldMk cId="109857222" sldId="256"/>
            <ac:spMk id="46" creationId="{73E42119-878B-4A86-B09C-2C668FBA2BD9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8:49.191" v="97"/>
          <ac:spMkLst>
            <pc:docMk/>
            <pc:sldMk cId="109857222" sldId="256"/>
            <ac:spMk id="48" creationId="{C7BAC2A1-7B06-4D44-A105-3FEBE5ABF9D2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8:49.191" v="97"/>
          <ac:spMkLst>
            <pc:docMk/>
            <pc:sldMk cId="109857222" sldId="256"/>
            <ac:spMk id="50" creationId="{D8BC5CF3-F657-4FA8-9F22-6B38CF646899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8:49.191" v="97"/>
          <ac:spMkLst>
            <pc:docMk/>
            <pc:sldMk cId="109857222" sldId="256"/>
            <ac:spMk id="52" creationId="{E377A14D-EFA9-4E27-B5EE-87E822E93B24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8:57.332" v="99"/>
          <ac:spMkLst>
            <pc:docMk/>
            <pc:sldMk cId="109857222" sldId="256"/>
            <ac:spMk id="58" creationId="{6CA2C65D-0168-1245-86C8-62A8A6F7B813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8:57.332" v="99"/>
          <ac:spMkLst>
            <pc:docMk/>
            <pc:sldMk cId="109857222" sldId="256"/>
            <ac:spMk id="59" creationId="{755E9273-3717-C94C-9BFF-75E87E47C46A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8:57.332" v="99"/>
          <ac:spMkLst>
            <pc:docMk/>
            <pc:sldMk cId="109857222" sldId="256"/>
            <ac:spMk id="60" creationId="{3CC27946-0B30-1740-A1AC-994A4C762ABE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29:05.692" v="101"/>
          <ac:spMkLst>
            <pc:docMk/>
            <pc:sldMk cId="109857222" sldId="256"/>
            <ac:spMk id="251" creationId="{17121B47-384D-4AA6-BFEE-9EB117D2A4DA}"/>
          </ac:spMkLst>
        </pc:spChg>
        <pc:grpChg chg="add del">
          <ac:chgData name="Dan Thomas" userId="S::dthomas@kingstoneacademy.co.uk::72f4ca3a-6468-4ae8-97d1-501a4c522707" providerId="AD" clId="Web-{9BF61963-F84E-0542-BAFA-CEF1448483F9}" dt="2024-08-16T09:29:05.692" v="101"/>
          <ac:grpSpMkLst>
            <pc:docMk/>
            <pc:sldMk cId="109857222" sldId="256"/>
            <ac:grpSpMk id="252" creationId="{2CB9C70C-9B50-4D83-B8B9-1A0FFA2CB1A5}"/>
          </ac:grpSpMkLst>
        </pc:grpChg>
        <pc:picChg chg="add mod">
          <ac:chgData name="Dan Thomas" userId="S::dthomas@kingstoneacademy.co.uk::72f4ca3a-6468-4ae8-97d1-501a4c522707" providerId="AD" clId="Web-{9BF61963-F84E-0542-BAFA-CEF1448483F9}" dt="2024-08-16T10:39:58.592" v="358"/>
          <ac:picMkLst>
            <pc:docMk/>
            <pc:sldMk cId="109857222" sldId="256"/>
            <ac:picMk id="4" creationId="{0C576947-6A8F-AB8E-2B14-D4DAA293CC75}"/>
          </ac:picMkLst>
        </pc:picChg>
        <pc:picChg chg="add del">
          <ac:chgData name="Dan Thomas" userId="S::dthomas@kingstoneacademy.co.uk::72f4ca3a-6468-4ae8-97d1-501a4c522707" providerId="AD" clId="Web-{9BF61963-F84E-0542-BAFA-CEF1448483F9}" dt="2024-08-16T09:28:08.782" v="91"/>
          <ac:picMkLst>
            <pc:docMk/>
            <pc:sldMk cId="109857222" sldId="256"/>
            <ac:picMk id="22" creationId="{E8FC2329-C002-433D-96E8-24849899DA58}"/>
          </ac:picMkLst>
        </pc:picChg>
        <pc:picChg chg="add del">
          <ac:chgData name="Dan Thomas" userId="S::dthomas@kingstoneacademy.co.uk::72f4ca3a-6468-4ae8-97d1-501a4c522707" providerId="AD" clId="Web-{9BF61963-F84E-0542-BAFA-CEF1448483F9}" dt="2024-08-16T09:28:08.782" v="91"/>
          <ac:picMkLst>
            <pc:docMk/>
            <pc:sldMk cId="109857222" sldId="256"/>
            <ac:picMk id="30" creationId="{37E521D0-A41B-4904-B918-4D94137E627C}"/>
          </ac:picMkLst>
        </pc:picChg>
        <pc:picChg chg="add del">
          <ac:chgData name="Dan Thomas" userId="S::dthomas@kingstoneacademy.co.uk::72f4ca3a-6468-4ae8-97d1-501a4c522707" providerId="AD" clId="Web-{9BF61963-F84E-0542-BAFA-CEF1448483F9}" dt="2024-08-16T09:28:08.782" v="91"/>
          <ac:picMkLst>
            <pc:docMk/>
            <pc:sldMk cId="109857222" sldId="256"/>
            <ac:picMk id="32" creationId="{B2051559-524D-44E7-8198-E924F097A15E}"/>
          </ac:picMkLst>
        </pc:picChg>
        <pc:cxnChg chg="add del">
          <ac:chgData name="Dan Thomas" userId="S::dthomas@kingstoneacademy.co.uk::72f4ca3a-6468-4ae8-97d1-501a4c522707" providerId="AD" clId="Web-{9BF61963-F84E-0542-BAFA-CEF1448483F9}" dt="2024-08-16T10:39:58.592" v="358"/>
          <ac:cxnSpMkLst>
            <pc:docMk/>
            <pc:sldMk cId="109857222" sldId="256"/>
            <ac:cxnSpMk id="11" creationId="{F7491F31-6557-2984-60B7-24907747D89D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39:58.592" v="358"/>
          <ac:cxnSpMkLst>
            <pc:docMk/>
            <pc:sldMk cId="109857222" sldId="256"/>
            <ac:cxnSpMk id="14" creationId="{EE2E603F-4A95-4FE8-BB06-211DFD75DBEF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39:58.592" v="358"/>
          <ac:cxnSpMkLst>
            <pc:docMk/>
            <pc:sldMk cId="109857222" sldId="256"/>
            <ac:cxnSpMk id="15" creationId="{4BF2B36B-4D1C-9E0A-B17B-23D805AECA9B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09:28:09.439" v="93"/>
          <ac:cxnSpMkLst>
            <pc:docMk/>
            <pc:sldMk cId="109857222" sldId="256"/>
            <ac:cxnSpMk id="36" creationId="{B4A2435D-FDB1-4A52-B67E-C788559DF78F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09:28:09.439" v="93"/>
          <ac:cxnSpMkLst>
            <pc:docMk/>
            <pc:sldMk cId="109857222" sldId="256"/>
            <ac:cxnSpMk id="37" creationId="{F89C6C02-EDA3-4D0B-9C4E-AAE0F2C7D51D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09:28:09.439" v="93"/>
          <ac:cxnSpMkLst>
            <pc:docMk/>
            <pc:sldMk cId="109857222" sldId="256"/>
            <ac:cxnSpMk id="38" creationId="{D02651FE-5780-4DA3-A8E6-D079F215C1E2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09:29:07.505" v="103"/>
          <ac:cxnSpMkLst>
            <pc:docMk/>
            <pc:sldMk cId="109857222" sldId="256"/>
            <ac:cxnSpMk id="41" creationId="{59D7B6BE-A4E0-4483-BEC5-493AC3E5D2AD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09:28:49.191" v="97"/>
          <ac:cxnSpMkLst>
            <pc:docMk/>
            <pc:sldMk cId="109857222" sldId="256"/>
            <ac:cxnSpMk id="54" creationId="{A3ABB528-3326-46B1-A869-B1368B822769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09:28:49.191" v="97"/>
          <ac:cxnSpMkLst>
            <pc:docMk/>
            <pc:sldMk cId="109857222" sldId="256"/>
            <ac:cxnSpMk id="56" creationId="{2DD25A9F-B5F0-4862-A336-1733E754ED05}"/>
          </ac:cxnSpMkLst>
        </pc:cxnChg>
      </pc:sldChg>
      <pc:sldChg chg="addSp delSp modSp new mod ord setBg setClrOvrMap">
        <pc:chgData name="Dan Thomas" userId="S::dthomas@kingstoneacademy.co.uk::72f4ca3a-6468-4ae8-97d1-501a4c522707" providerId="AD" clId="Web-{9BF61963-F84E-0542-BAFA-CEF1448483F9}" dt="2024-08-16T09:41:48.216" v="195" actId="20577"/>
        <pc:sldMkLst>
          <pc:docMk/>
          <pc:sldMk cId="4158681847" sldId="257"/>
        </pc:sldMkLst>
        <pc:spChg chg="mod ord">
          <ac:chgData name="Dan Thomas" userId="S::dthomas@kingstoneacademy.co.uk::72f4ca3a-6468-4ae8-97d1-501a4c522707" providerId="AD" clId="Web-{9BF61963-F84E-0542-BAFA-CEF1448483F9}" dt="2024-08-16T09:41:48.216" v="195" actId="20577"/>
          <ac:spMkLst>
            <pc:docMk/>
            <pc:sldMk cId="4158681847" sldId="257"/>
            <ac:spMk id="2" creationId="{840BE27F-6D45-8BBF-9FF0-AEF00525BBCD}"/>
          </ac:spMkLst>
        </pc:spChg>
        <pc:spChg chg="del">
          <ac:chgData name="Dan Thomas" userId="S::dthomas@kingstoneacademy.co.uk::72f4ca3a-6468-4ae8-97d1-501a4c522707" providerId="AD" clId="Web-{9BF61963-F84E-0542-BAFA-CEF1448483F9}" dt="2024-08-16T09:33:14.114" v="125"/>
          <ac:spMkLst>
            <pc:docMk/>
            <pc:sldMk cId="4158681847" sldId="257"/>
            <ac:spMk id="3" creationId="{EEBD8F3E-3BB0-9DFF-9FCD-D8F5722240A3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40:16.585" v="184"/>
          <ac:spMkLst>
            <pc:docMk/>
            <pc:sldMk cId="4158681847" sldId="257"/>
            <ac:spMk id="13" creationId="{33E93247-6229-44AB-A550-739E971E690B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40:16.585" v="184"/>
          <ac:spMkLst>
            <pc:docMk/>
            <pc:sldMk cId="4158681847" sldId="257"/>
            <ac:spMk id="15" creationId="{612349FF-7742-42ED-ADF3-238B5DDD176C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09:40:16.585" v="184"/>
          <ac:spMkLst>
            <pc:docMk/>
            <pc:sldMk cId="4158681847" sldId="257"/>
            <ac:spMk id="24" creationId="{33E93247-6229-44AB-A550-739E971E690B}"/>
          </ac:spMkLst>
        </pc:spChg>
        <pc:picChg chg="add mod ord">
          <ac:chgData name="Dan Thomas" userId="S::dthomas@kingstoneacademy.co.uk::72f4ca3a-6468-4ae8-97d1-501a4c522707" providerId="AD" clId="Web-{9BF61963-F84E-0542-BAFA-CEF1448483F9}" dt="2024-08-16T09:40:16.585" v="184"/>
          <ac:picMkLst>
            <pc:docMk/>
            <pc:sldMk cId="4158681847" sldId="257"/>
            <ac:picMk id="4" creationId="{C4BA980B-8CEB-7B0A-7D22-CD73AB647E97}"/>
          </ac:picMkLst>
        </pc:picChg>
        <pc:cxnChg chg="add del">
          <ac:chgData name="Dan Thomas" userId="S::dthomas@kingstoneacademy.co.uk::72f4ca3a-6468-4ae8-97d1-501a4c522707" providerId="AD" clId="Web-{9BF61963-F84E-0542-BAFA-CEF1448483F9}" dt="2024-08-16T09:40:16.585" v="184"/>
          <ac:cxnSpMkLst>
            <pc:docMk/>
            <pc:sldMk cId="4158681847" sldId="257"/>
            <ac:cxnSpMk id="9" creationId="{F64F9B95-9045-48D2-B9F3-2927E98F54AA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09:40:16.585" v="184"/>
          <ac:cxnSpMkLst>
            <pc:docMk/>
            <pc:sldMk cId="4158681847" sldId="257"/>
            <ac:cxnSpMk id="11" creationId="{085AA86F-6A4D-4BCB-A045-D992CDC2959B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09:40:16.585" v="184"/>
          <ac:cxnSpMkLst>
            <pc:docMk/>
            <pc:sldMk cId="4158681847" sldId="257"/>
            <ac:cxnSpMk id="20" creationId="{F64F9B95-9045-48D2-B9F3-2927E98F54AA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09:40:16.585" v="184"/>
          <ac:cxnSpMkLst>
            <pc:docMk/>
            <pc:sldMk cId="4158681847" sldId="257"/>
            <ac:cxnSpMk id="22" creationId="{085AA86F-6A4D-4BCB-A045-D992CDC2959B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09:40:16.585" v="184"/>
          <ac:cxnSpMkLst>
            <pc:docMk/>
            <pc:sldMk cId="4158681847" sldId="257"/>
            <ac:cxnSpMk id="26" creationId="{EE2E603F-4A95-4FE8-BB06-211DFD75DBEF}"/>
          </ac:cxnSpMkLst>
        </pc:cxnChg>
      </pc:sldChg>
      <pc:sldChg chg="addSp delSp modSp new mod setBg">
        <pc:chgData name="Dan Thomas" userId="S::dthomas@kingstoneacademy.co.uk::72f4ca3a-6468-4ae8-97d1-501a4c522707" providerId="AD" clId="Web-{9BF61963-F84E-0542-BAFA-CEF1448483F9}" dt="2024-08-16T09:44:27.335" v="225" actId="20577"/>
        <pc:sldMkLst>
          <pc:docMk/>
          <pc:sldMk cId="2131117847" sldId="258"/>
        </pc:sldMkLst>
        <pc:spChg chg="mod">
          <ac:chgData name="Dan Thomas" userId="S::dthomas@kingstoneacademy.co.uk::72f4ca3a-6468-4ae8-97d1-501a4c522707" providerId="AD" clId="Web-{9BF61963-F84E-0542-BAFA-CEF1448483F9}" dt="2024-08-16T09:44:27.335" v="225" actId="20577"/>
          <ac:spMkLst>
            <pc:docMk/>
            <pc:sldMk cId="2131117847" sldId="258"/>
            <ac:spMk id="2" creationId="{B7079440-A100-D385-6C8B-88EFF793EEB9}"/>
          </ac:spMkLst>
        </pc:spChg>
        <pc:spChg chg="del">
          <ac:chgData name="Dan Thomas" userId="S::dthomas@kingstoneacademy.co.uk::72f4ca3a-6468-4ae8-97d1-501a4c522707" providerId="AD" clId="Web-{9BF61963-F84E-0542-BAFA-CEF1448483F9}" dt="2024-08-16T09:42:45.141" v="197"/>
          <ac:spMkLst>
            <pc:docMk/>
            <pc:sldMk cId="2131117847" sldId="258"/>
            <ac:spMk id="3" creationId="{B177A6F7-84BC-7371-8F8F-D91559908838}"/>
          </ac:spMkLst>
        </pc:spChg>
        <pc:spChg chg="add">
          <ac:chgData name="Dan Thomas" userId="S::dthomas@kingstoneacademy.co.uk::72f4ca3a-6468-4ae8-97d1-501a4c522707" providerId="AD" clId="Web-{9BF61963-F84E-0542-BAFA-CEF1448483F9}" dt="2024-08-16T09:44:07.615" v="198"/>
          <ac:spMkLst>
            <pc:docMk/>
            <pc:sldMk cId="2131117847" sldId="258"/>
            <ac:spMk id="13" creationId="{33E93247-6229-44AB-A550-739E971E690B}"/>
          </ac:spMkLst>
        </pc:spChg>
        <pc:picChg chg="add mod ord">
          <ac:chgData name="Dan Thomas" userId="S::dthomas@kingstoneacademy.co.uk::72f4ca3a-6468-4ae8-97d1-501a4c522707" providerId="AD" clId="Web-{9BF61963-F84E-0542-BAFA-CEF1448483F9}" dt="2024-08-16T09:44:07.615" v="198"/>
          <ac:picMkLst>
            <pc:docMk/>
            <pc:sldMk cId="2131117847" sldId="258"/>
            <ac:picMk id="4" creationId="{2CABC1FB-C8C2-0C7C-9BDA-9E2C9ACF4FDB}"/>
          </ac:picMkLst>
        </pc:picChg>
        <pc:cxnChg chg="add">
          <ac:chgData name="Dan Thomas" userId="S::dthomas@kingstoneacademy.co.uk::72f4ca3a-6468-4ae8-97d1-501a4c522707" providerId="AD" clId="Web-{9BF61963-F84E-0542-BAFA-CEF1448483F9}" dt="2024-08-16T09:44:07.615" v="198"/>
          <ac:cxnSpMkLst>
            <pc:docMk/>
            <pc:sldMk cId="2131117847" sldId="258"/>
            <ac:cxnSpMk id="9" creationId="{F64F9B95-9045-48D2-B9F3-2927E98F54AA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09:44:07.615" v="198"/>
          <ac:cxnSpMkLst>
            <pc:docMk/>
            <pc:sldMk cId="2131117847" sldId="258"/>
            <ac:cxnSpMk id="11" creationId="{085AA86F-6A4D-4BCB-A045-D992CDC2959B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09:44:07.615" v="198"/>
          <ac:cxnSpMkLst>
            <pc:docMk/>
            <pc:sldMk cId="2131117847" sldId="258"/>
            <ac:cxnSpMk id="15" creationId="{EE2E603F-4A95-4FE8-BB06-211DFD75DBEF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09:44:07.615" v="198"/>
          <ac:cxnSpMkLst>
            <pc:docMk/>
            <pc:sldMk cId="2131117847" sldId="258"/>
            <ac:cxnSpMk id="17" creationId="{4BF2B36B-4D1C-9E0A-B17B-23D805AECA9B}"/>
          </ac:cxnSpMkLst>
        </pc:cxnChg>
      </pc:sldChg>
      <pc:sldChg chg="addSp delSp modSp new mod setBg setClrOvrMap">
        <pc:chgData name="Dan Thomas" userId="S::dthomas@kingstoneacademy.co.uk::72f4ca3a-6468-4ae8-97d1-501a4c522707" providerId="AD" clId="Web-{9BF61963-F84E-0542-BAFA-CEF1448483F9}" dt="2024-08-16T10:19:17.120" v="270" actId="1076"/>
        <pc:sldMkLst>
          <pc:docMk/>
          <pc:sldMk cId="4006061748" sldId="259"/>
        </pc:sldMkLst>
        <pc:spChg chg="mod ord">
          <ac:chgData name="Dan Thomas" userId="S::dthomas@kingstoneacademy.co.uk::72f4ca3a-6468-4ae8-97d1-501a4c522707" providerId="AD" clId="Web-{9BF61963-F84E-0542-BAFA-CEF1448483F9}" dt="2024-08-16T10:19:17.120" v="270" actId="1076"/>
          <ac:spMkLst>
            <pc:docMk/>
            <pc:sldMk cId="4006061748" sldId="259"/>
            <ac:spMk id="2" creationId="{EE5D6E07-5D5C-9365-0AEC-27532C211960}"/>
          </ac:spMkLst>
        </pc:spChg>
        <pc:spChg chg="del">
          <ac:chgData name="Dan Thomas" userId="S::dthomas@kingstoneacademy.co.uk::72f4ca3a-6468-4ae8-97d1-501a4c522707" providerId="AD" clId="Web-{9BF61963-F84E-0542-BAFA-CEF1448483F9}" dt="2024-08-16T10:18:30.650" v="230"/>
          <ac:spMkLst>
            <pc:docMk/>
            <pc:sldMk cId="4006061748" sldId="259"/>
            <ac:spMk id="3" creationId="{31B24096-33BC-EB3D-35B2-628E16C3892B}"/>
          </ac:spMkLst>
        </pc:spChg>
        <pc:spChg chg="add">
          <ac:chgData name="Dan Thomas" userId="S::dthomas@kingstoneacademy.co.uk::72f4ca3a-6468-4ae8-97d1-501a4c522707" providerId="AD" clId="Web-{9BF61963-F84E-0542-BAFA-CEF1448483F9}" dt="2024-08-16T10:18:38.166" v="231"/>
          <ac:spMkLst>
            <pc:docMk/>
            <pc:sldMk cId="4006061748" sldId="259"/>
            <ac:spMk id="13" creationId="{33E93247-6229-44AB-A550-739E971E690B}"/>
          </ac:spMkLst>
        </pc:spChg>
        <pc:spChg chg="add">
          <ac:chgData name="Dan Thomas" userId="S::dthomas@kingstoneacademy.co.uk::72f4ca3a-6468-4ae8-97d1-501a4c522707" providerId="AD" clId="Web-{9BF61963-F84E-0542-BAFA-CEF1448483F9}" dt="2024-08-16T10:18:38.166" v="231"/>
          <ac:spMkLst>
            <pc:docMk/>
            <pc:sldMk cId="4006061748" sldId="259"/>
            <ac:spMk id="15" creationId="{6BB6B482-ACCA-4938-8AEA-49D525C17221}"/>
          </ac:spMkLst>
        </pc:spChg>
        <pc:picChg chg="add mod ord">
          <ac:chgData name="Dan Thomas" userId="S::dthomas@kingstoneacademy.co.uk::72f4ca3a-6468-4ae8-97d1-501a4c522707" providerId="AD" clId="Web-{9BF61963-F84E-0542-BAFA-CEF1448483F9}" dt="2024-08-16T10:18:38.166" v="231"/>
          <ac:picMkLst>
            <pc:docMk/>
            <pc:sldMk cId="4006061748" sldId="259"/>
            <ac:picMk id="4" creationId="{17070658-6EF2-8D97-C5A3-79831BD38F1E}"/>
          </ac:picMkLst>
        </pc:picChg>
        <pc:cxnChg chg="add">
          <ac:chgData name="Dan Thomas" userId="S::dthomas@kingstoneacademy.co.uk::72f4ca3a-6468-4ae8-97d1-501a4c522707" providerId="AD" clId="Web-{9BF61963-F84E-0542-BAFA-CEF1448483F9}" dt="2024-08-16T10:18:38.166" v="231"/>
          <ac:cxnSpMkLst>
            <pc:docMk/>
            <pc:sldMk cId="4006061748" sldId="259"/>
            <ac:cxnSpMk id="9" creationId="{F64F9B95-9045-48D2-B9F3-2927E98F54AA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18:38.166" v="231"/>
          <ac:cxnSpMkLst>
            <pc:docMk/>
            <pc:sldMk cId="4006061748" sldId="259"/>
            <ac:cxnSpMk id="11" creationId="{085AA86F-6A4D-4BCB-A045-D992CDC2959B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18:38.166" v="231"/>
          <ac:cxnSpMkLst>
            <pc:docMk/>
            <pc:sldMk cId="4006061748" sldId="259"/>
            <ac:cxnSpMk id="17" creationId="{EE2E603F-4A95-4FE8-BB06-211DFD75DBEF}"/>
          </ac:cxnSpMkLst>
        </pc:cxnChg>
      </pc:sldChg>
      <pc:sldChg chg="addSp delSp modSp new mod setBg">
        <pc:chgData name="Dan Thomas" userId="S::dthomas@kingstoneacademy.co.uk::72f4ca3a-6468-4ae8-97d1-501a4c522707" providerId="AD" clId="Web-{9BF61963-F84E-0542-BAFA-CEF1448483F9}" dt="2024-08-16T10:21:32.530" v="308" actId="14100"/>
        <pc:sldMkLst>
          <pc:docMk/>
          <pc:sldMk cId="2695716868" sldId="260"/>
        </pc:sldMkLst>
        <pc:spChg chg="mod">
          <ac:chgData name="Dan Thomas" userId="S::dthomas@kingstoneacademy.co.uk::72f4ca3a-6468-4ae8-97d1-501a4c522707" providerId="AD" clId="Web-{9BF61963-F84E-0542-BAFA-CEF1448483F9}" dt="2024-08-16T10:21:32.530" v="308" actId="14100"/>
          <ac:spMkLst>
            <pc:docMk/>
            <pc:sldMk cId="2695716868" sldId="260"/>
            <ac:spMk id="2" creationId="{A5B48C39-15CA-3E74-AAEE-64CE1EA3BD7D}"/>
          </ac:spMkLst>
        </pc:spChg>
        <pc:spChg chg="del">
          <ac:chgData name="Dan Thomas" userId="S::dthomas@kingstoneacademy.co.uk::72f4ca3a-6468-4ae8-97d1-501a4c522707" providerId="AD" clId="Web-{9BF61963-F84E-0542-BAFA-CEF1448483F9}" dt="2024-08-16T10:20:53.076" v="272"/>
          <ac:spMkLst>
            <pc:docMk/>
            <pc:sldMk cId="2695716868" sldId="260"/>
            <ac:spMk id="3" creationId="{682ECBC7-B96C-6943-3E24-C49142B45D3F}"/>
          </ac:spMkLst>
        </pc:spChg>
        <pc:spChg chg="add">
          <ac:chgData name="Dan Thomas" userId="S::dthomas@kingstoneacademy.co.uk::72f4ca3a-6468-4ae8-97d1-501a4c522707" providerId="AD" clId="Web-{9BF61963-F84E-0542-BAFA-CEF1448483F9}" dt="2024-08-16T10:21:07.826" v="273"/>
          <ac:spMkLst>
            <pc:docMk/>
            <pc:sldMk cId="2695716868" sldId="260"/>
            <ac:spMk id="13" creationId="{33E93247-6229-44AB-A550-739E971E690B}"/>
          </ac:spMkLst>
        </pc:spChg>
        <pc:picChg chg="add mod ord">
          <ac:chgData name="Dan Thomas" userId="S::dthomas@kingstoneacademy.co.uk::72f4ca3a-6468-4ae8-97d1-501a4c522707" providerId="AD" clId="Web-{9BF61963-F84E-0542-BAFA-CEF1448483F9}" dt="2024-08-16T10:21:07.826" v="273"/>
          <ac:picMkLst>
            <pc:docMk/>
            <pc:sldMk cId="2695716868" sldId="260"/>
            <ac:picMk id="4" creationId="{B773868B-F508-8322-1A20-D9F96ACC1A9A}"/>
          </ac:picMkLst>
        </pc:picChg>
        <pc:cxnChg chg="add">
          <ac:chgData name="Dan Thomas" userId="S::dthomas@kingstoneacademy.co.uk::72f4ca3a-6468-4ae8-97d1-501a4c522707" providerId="AD" clId="Web-{9BF61963-F84E-0542-BAFA-CEF1448483F9}" dt="2024-08-16T10:21:07.826" v="273"/>
          <ac:cxnSpMkLst>
            <pc:docMk/>
            <pc:sldMk cId="2695716868" sldId="260"/>
            <ac:cxnSpMk id="9" creationId="{F64F9B95-9045-48D2-B9F3-2927E98F54AA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21:07.826" v="273"/>
          <ac:cxnSpMkLst>
            <pc:docMk/>
            <pc:sldMk cId="2695716868" sldId="260"/>
            <ac:cxnSpMk id="11" creationId="{085AA86F-6A4D-4BCB-A045-D992CDC2959B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21:07.826" v="273"/>
          <ac:cxnSpMkLst>
            <pc:docMk/>
            <pc:sldMk cId="2695716868" sldId="260"/>
            <ac:cxnSpMk id="15" creationId="{EE2E603F-4A95-4FE8-BB06-211DFD75DBEF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21:07.826" v="273"/>
          <ac:cxnSpMkLst>
            <pc:docMk/>
            <pc:sldMk cId="2695716868" sldId="260"/>
            <ac:cxnSpMk id="17" creationId="{4BF2B36B-4D1C-9E0A-B17B-23D805AECA9B}"/>
          </ac:cxnSpMkLst>
        </pc:cxnChg>
      </pc:sldChg>
      <pc:sldChg chg="addSp delSp modSp new mod setBg setClrOvrMap">
        <pc:chgData name="Dan Thomas" userId="S::dthomas@kingstoneacademy.co.uk::72f4ca3a-6468-4ae8-97d1-501a4c522707" providerId="AD" clId="Web-{9BF61963-F84E-0542-BAFA-CEF1448483F9}" dt="2024-08-16T10:35:41.241" v="342" actId="1076"/>
        <pc:sldMkLst>
          <pc:docMk/>
          <pc:sldMk cId="1960841414" sldId="261"/>
        </pc:sldMkLst>
        <pc:spChg chg="mod ord">
          <ac:chgData name="Dan Thomas" userId="S::dthomas@kingstoneacademy.co.uk::72f4ca3a-6468-4ae8-97d1-501a4c522707" providerId="AD" clId="Web-{9BF61963-F84E-0542-BAFA-CEF1448483F9}" dt="2024-08-16T10:35:41.241" v="342" actId="1076"/>
          <ac:spMkLst>
            <pc:docMk/>
            <pc:sldMk cId="1960841414" sldId="261"/>
            <ac:spMk id="2" creationId="{F70E7E04-CFFE-A3D9-ADA4-C03EF246BE2B}"/>
          </ac:spMkLst>
        </pc:spChg>
        <pc:spChg chg="del">
          <ac:chgData name="Dan Thomas" userId="S::dthomas@kingstoneacademy.co.uk::72f4ca3a-6468-4ae8-97d1-501a4c522707" providerId="AD" clId="Web-{9BF61963-F84E-0542-BAFA-CEF1448483F9}" dt="2024-08-16T10:27:14.852" v="310"/>
          <ac:spMkLst>
            <pc:docMk/>
            <pc:sldMk cId="1960841414" sldId="261"/>
            <ac:spMk id="3" creationId="{93E2B19F-B249-A9CD-4B4B-7F44FF416727}"/>
          </ac:spMkLst>
        </pc:spChg>
        <pc:spChg chg="add">
          <ac:chgData name="Dan Thomas" userId="S::dthomas@kingstoneacademy.co.uk::72f4ca3a-6468-4ae8-97d1-501a4c522707" providerId="AD" clId="Web-{9BF61963-F84E-0542-BAFA-CEF1448483F9}" dt="2024-08-16T10:33:16.159" v="311"/>
          <ac:spMkLst>
            <pc:docMk/>
            <pc:sldMk cId="1960841414" sldId="261"/>
            <ac:spMk id="13" creationId="{33E93247-6229-44AB-A550-739E971E690B}"/>
          </ac:spMkLst>
        </pc:spChg>
        <pc:spChg chg="add">
          <ac:chgData name="Dan Thomas" userId="S::dthomas@kingstoneacademy.co.uk::72f4ca3a-6468-4ae8-97d1-501a4c522707" providerId="AD" clId="Web-{9BF61963-F84E-0542-BAFA-CEF1448483F9}" dt="2024-08-16T10:33:16.159" v="311"/>
          <ac:spMkLst>
            <pc:docMk/>
            <pc:sldMk cId="1960841414" sldId="261"/>
            <ac:spMk id="15" creationId="{6BB6B482-ACCA-4938-8AEA-49D525C17221}"/>
          </ac:spMkLst>
        </pc:spChg>
        <pc:picChg chg="add mod ord">
          <ac:chgData name="Dan Thomas" userId="S::dthomas@kingstoneacademy.co.uk::72f4ca3a-6468-4ae8-97d1-501a4c522707" providerId="AD" clId="Web-{9BF61963-F84E-0542-BAFA-CEF1448483F9}" dt="2024-08-16T10:33:16.159" v="311"/>
          <ac:picMkLst>
            <pc:docMk/>
            <pc:sldMk cId="1960841414" sldId="261"/>
            <ac:picMk id="4" creationId="{2A89AB96-F335-4AD5-DB87-62802476F850}"/>
          </ac:picMkLst>
        </pc:picChg>
        <pc:cxnChg chg="add">
          <ac:chgData name="Dan Thomas" userId="S::dthomas@kingstoneacademy.co.uk::72f4ca3a-6468-4ae8-97d1-501a4c522707" providerId="AD" clId="Web-{9BF61963-F84E-0542-BAFA-CEF1448483F9}" dt="2024-08-16T10:33:16.159" v="311"/>
          <ac:cxnSpMkLst>
            <pc:docMk/>
            <pc:sldMk cId="1960841414" sldId="261"/>
            <ac:cxnSpMk id="9" creationId="{F64F9B95-9045-48D2-B9F3-2927E98F54AA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33:16.159" v="311"/>
          <ac:cxnSpMkLst>
            <pc:docMk/>
            <pc:sldMk cId="1960841414" sldId="261"/>
            <ac:cxnSpMk id="11" creationId="{085AA86F-6A4D-4BCB-A045-D992CDC2959B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33:16.159" v="311"/>
          <ac:cxnSpMkLst>
            <pc:docMk/>
            <pc:sldMk cId="1960841414" sldId="261"/>
            <ac:cxnSpMk id="17" creationId="{EE2E603F-4A95-4FE8-BB06-211DFD75DBEF}"/>
          </ac:cxnSpMkLst>
        </pc:cxnChg>
      </pc:sldChg>
      <pc:sldChg chg="addSp delSp modSp new mod setBg">
        <pc:chgData name="Dan Thomas" userId="S::dthomas@kingstoneacademy.co.uk::72f4ca3a-6468-4ae8-97d1-501a4c522707" providerId="AD" clId="Web-{9BF61963-F84E-0542-BAFA-CEF1448483F9}" dt="2024-08-16T10:47:55.527" v="480" actId="20577"/>
        <pc:sldMkLst>
          <pc:docMk/>
          <pc:sldMk cId="4088092217" sldId="262"/>
        </pc:sldMkLst>
        <pc:spChg chg="mod ord">
          <ac:chgData name="Dan Thomas" userId="S::dthomas@kingstoneacademy.co.uk::72f4ca3a-6468-4ae8-97d1-501a4c522707" providerId="AD" clId="Web-{9BF61963-F84E-0542-BAFA-CEF1448483F9}" dt="2024-08-16T10:47:55.527" v="480" actId="20577"/>
          <ac:spMkLst>
            <pc:docMk/>
            <pc:sldMk cId="4088092217" sldId="262"/>
            <ac:spMk id="2" creationId="{E4EDCF2E-E0E1-0389-1EBD-AB9A403453B5}"/>
          </ac:spMkLst>
        </pc:spChg>
        <pc:spChg chg="del">
          <ac:chgData name="Dan Thomas" userId="S::dthomas@kingstoneacademy.co.uk::72f4ca3a-6468-4ae8-97d1-501a4c522707" providerId="AD" clId="Web-{9BF61963-F84E-0542-BAFA-CEF1448483F9}" dt="2024-08-16T10:38:14.636" v="346"/>
          <ac:spMkLst>
            <pc:docMk/>
            <pc:sldMk cId="4088092217" sldId="262"/>
            <ac:spMk id="3" creationId="{9A9F7B26-4168-878D-C051-0CE642E2CC8C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38:38.012" v="348"/>
          <ac:spMkLst>
            <pc:docMk/>
            <pc:sldMk cId="4088092217" sldId="262"/>
            <ac:spMk id="8" creationId="{0D7E5604-3603-9AAC-A660-D1F9EF2B248B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38:38.012" v="348"/>
          <ac:spMkLst>
            <pc:docMk/>
            <pc:sldMk cId="4088092217" sldId="262"/>
            <ac:spMk id="11" creationId="{E49D7415-2F11-44C2-B6AA-13A25B6814B9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38:40.434" v="350"/>
          <ac:spMkLst>
            <pc:docMk/>
            <pc:sldMk cId="4088092217" sldId="262"/>
            <ac:spMk id="15" creationId="{E49D7415-2F11-44C2-B6AA-13A25B6814B9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38:40.434" v="350"/>
          <ac:spMkLst>
            <pc:docMk/>
            <pc:sldMk cId="4088092217" sldId="262"/>
            <ac:spMk id="16" creationId="{E0B75F95-26C1-B1A0-067C-8B340F400B6D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38:47.699" v="352"/>
          <ac:spMkLst>
            <pc:docMk/>
            <pc:sldMk cId="4088092217" sldId="262"/>
            <ac:spMk id="19" creationId="{E49D7415-2F11-44C2-B6AA-13A25B6814B9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38:47.699" v="352"/>
          <ac:spMkLst>
            <pc:docMk/>
            <pc:sldMk cId="4088092217" sldId="262"/>
            <ac:spMk id="20" creationId="{0AFD92B1-9590-55EA-0A43-B28BA7006DA7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39:43.638" v="354"/>
          <ac:spMkLst>
            <pc:docMk/>
            <pc:sldMk cId="4088092217" sldId="262"/>
            <ac:spMk id="25" creationId="{33E93247-6229-44AB-A550-739E971E690B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39:45.967" v="356"/>
          <ac:spMkLst>
            <pc:docMk/>
            <pc:sldMk cId="4088092217" sldId="262"/>
            <ac:spMk id="28" creationId="{E49D7415-2F11-44C2-B6AA-13A25B6814B9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39:45.967" v="356"/>
          <ac:spMkLst>
            <pc:docMk/>
            <pc:sldMk cId="4088092217" sldId="262"/>
            <ac:spMk id="29" creationId="{34001465-E483-E785-D906-3E0D1112C893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40:09.983" v="359"/>
          <ac:spMkLst>
            <pc:docMk/>
            <pc:sldMk cId="4088092217" sldId="262"/>
            <ac:spMk id="34" creationId="{33E93247-6229-44AB-A550-739E971E690B}"/>
          </ac:spMkLst>
        </pc:spChg>
        <pc:spChg chg="add">
          <ac:chgData name="Dan Thomas" userId="S::dthomas@kingstoneacademy.co.uk::72f4ca3a-6468-4ae8-97d1-501a4c522707" providerId="AD" clId="Web-{9BF61963-F84E-0542-BAFA-CEF1448483F9}" dt="2024-08-16T10:40:09.983" v="359"/>
          <ac:spMkLst>
            <pc:docMk/>
            <pc:sldMk cId="4088092217" sldId="262"/>
            <ac:spMk id="44" creationId="{33E93247-6229-44AB-A550-739E971E690B}"/>
          </ac:spMkLst>
        </pc:spChg>
        <pc:picChg chg="add mod ord">
          <ac:chgData name="Dan Thomas" userId="S::dthomas@kingstoneacademy.co.uk::72f4ca3a-6468-4ae8-97d1-501a4c522707" providerId="AD" clId="Web-{9BF61963-F84E-0542-BAFA-CEF1448483F9}" dt="2024-08-16T10:40:26.827" v="376" actId="1076"/>
          <ac:picMkLst>
            <pc:docMk/>
            <pc:sldMk cId="4088092217" sldId="262"/>
            <ac:picMk id="4" creationId="{EFE82B0F-F207-34E1-85B8-EE01FA31C3C1}"/>
          </ac:picMkLst>
        </pc:picChg>
        <pc:cxnChg chg="add del">
          <ac:chgData name="Dan Thomas" userId="S::dthomas@kingstoneacademy.co.uk::72f4ca3a-6468-4ae8-97d1-501a4c522707" providerId="AD" clId="Web-{9BF61963-F84E-0542-BAFA-CEF1448483F9}" dt="2024-08-16T10:39:43.638" v="354"/>
          <ac:cxnSpMkLst>
            <pc:docMk/>
            <pc:sldMk cId="4088092217" sldId="262"/>
            <ac:cxnSpMk id="9" creationId="{F64F9B95-9045-48D2-B9F3-2927E98F54AA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38:38.012" v="348"/>
          <ac:cxnSpMkLst>
            <pc:docMk/>
            <pc:sldMk cId="4088092217" sldId="262"/>
            <ac:cxnSpMk id="13" creationId="{D2E57F3D-33BE-4306-87E6-245763719516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38:40.434" v="350"/>
          <ac:cxnSpMkLst>
            <pc:docMk/>
            <pc:sldMk cId="4088092217" sldId="262"/>
            <ac:cxnSpMk id="17" creationId="{4E495065-8864-87FB-2BCC-254769963EA4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38:47.699" v="352"/>
          <ac:cxnSpMkLst>
            <pc:docMk/>
            <pc:sldMk cId="4088092217" sldId="262"/>
            <ac:cxnSpMk id="21" creationId="{D2E57F3D-33BE-4306-87E6-245763719516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38:47.699" v="352"/>
          <ac:cxnSpMkLst>
            <pc:docMk/>
            <pc:sldMk cId="4088092217" sldId="262"/>
            <ac:cxnSpMk id="22" creationId="{8E0104E4-99BC-494F-8342-F250828E574F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39:43.638" v="354"/>
          <ac:cxnSpMkLst>
            <pc:docMk/>
            <pc:sldMk cId="4088092217" sldId="262"/>
            <ac:cxnSpMk id="24" creationId="{085AA86F-6A4D-4BCB-A045-D992CDC2959B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39:43.638" v="354"/>
          <ac:cxnSpMkLst>
            <pc:docMk/>
            <pc:sldMk cId="4088092217" sldId="262"/>
            <ac:cxnSpMk id="26" creationId="{EE2E603F-4A95-4FE8-BB06-211DFD75DBEF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39:45.967" v="356"/>
          <ac:cxnSpMkLst>
            <pc:docMk/>
            <pc:sldMk cId="4088092217" sldId="262"/>
            <ac:cxnSpMk id="30" creationId="{4583FD9E-C5A7-96F7-951D-7D292013CD58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40:09.983" v="359"/>
          <ac:cxnSpMkLst>
            <pc:docMk/>
            <pc:sldMk cId="4088092217" sldId="262"/>
            <ac:cxnSpMk id="32" creationId="{F64F9B95-9045-48D2-B9F3-2927E98F54AA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40:09.983" v="359"/>
          <ac:cxnSpMkLst>
            <pc:docMk/>
            <pc:sldMk cId="4088092217" sldId="262"/>
            <ac:cxnSpMk id="33" creationId="{085AA86F-6A4D-4BCB-A045-D992CDC2959B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40:09.983" v="359"/>
          <ac:cxnSpMkLst>
            <pc:docMk/>
            <pc:sldMk cId="4088092217" sldId="262"/>
            <ac:cxnSpMk id="35" creationId="{EE2E603F-4A95-4FE8-BB06-211DFD75DBEF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40:09.983" v="359"/>
          <ac:cxnSpMkLst>
            <pc:docMk/>
            <pc:sldMk cId="4088092217" sldId="262"/>
            <ac:cxnSpMk id="40" creationId="{F64F9B95-9045-48D2-B9F3-2927E98F54AA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40:09.983" v="359"/>
          <ac:cxnSpMkLst>
            <pc:docMk/>
            <pc:sldMk cId="4088092217" sldId="262"/>
            <ac:cxnSpMk id="42" creationId="{085AA86F-6A4D-4BCB-A045-D992CDC2959B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40:09.983" v="359"/>
          <ac:cxnSpMkLst>
            <pc:docMk/>
            <pc:sldMk cId="4088092217" sldId="262"/>
            <ac:cxnSpMk id="46" creationId="{EE2E603F-4A95-4FE8-BB06-211DFD75DBEF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40:09.983" v="359"/>
          <ac:cxnSpMkLst>
            <pc:docMk/>
            <pc:sldMk cId="4088092217" sldId="262"/>
            <ac:cxnSpMk id="48" creationId="{4BF2B36B-4D1C-9E0A-B17B-23D805AECA9B}"/>
          </ac:cxnSpMkLst>
        </pc:cxnChg>
      </pc:sldChg>
      <pc:sldChg chg="addSp delSp modSp new mod setBg">
        <pc:chgData name="Dan Thomas" userId="S::dthomas@kingstoneacademy.co.uk::72f4ca3a-6468-4ae8-97d1-501a4c522707" providerId="AD" clId="Web-{9BF61963-F84E-0542-BAFA-CEF1448483F9}" dt="2024-08-16T10:47:40.886" v="478" actId="20577"/>
        <pc:sldMkLst>
          <pc:docMk/>
          <pc:sldMk cId="1604170686" sldId="263"/>
        </pc:sldMkLst>
        <pc:spChg chg="mod ord">
          <ac:chgData name="Dan Thomas" userId="S::dthomas@kingstoneacademy.co.uk::72f4ca3a-6468-4ae8-97d1-501a4c522707" providerId="AD" clId="Web-{9BF61963-F84E-0542-BAFA-CEF1448483F9}" dt="2024-08-16T10:47:40.886" v="478" actId="20577"/>
          <ac:spMkLst>
            <pc:docMk/>
            <pc:sldMk cId="1604170686" sldId="263"/>
            <ac:spMk id="2" creationId="{D6A21FF7-D4F6-7BF0-DC41-1F83D893445B}"/>
          </ac:spMkLst>
        </pc:spChg>
        <pc:spChg chg="del">
          <ac:chgData name="Dan Thomas" userId="S::dthomas@kingstoneacademy.co.uk::72f4ca3a-6468-4ae8-97d1-501a4c522707" providerId="AD" clId="Web-{9BF61963-F84E-0542-BAFA-CEF1448483F9}" dt="2024-08-16T10:45:52.274" v="424"/>
          <ac:spMkLst>
            <pc:docMk/>
            <pc:sldMk cId="1604170686" sldId="263"/>
            <ac:spMk id="3" creationId="{E112D9D6-A9EC-0618-6B47-587EBA178916}"/>
          </ac:spMkLst>
        </pc:spChg>
        <pc:spChg chg="add del mod">
          <ac:chgData name="Dan Thomas" userId="S::dthomas@kingstoneacademy.co.uk::72f4ca3a-6468-4ae8-97d1-501a4c522707" providerId="AD" clId="Web-{9BF61963-F84E-0542-BAFA-CEF1448483F9}" dt="2024-08-16T10:46:19.040" v="428"/>
          <ac:spMkLst>
            <pc:docMk/>
            <pc:sldMk cId="1604170686" sldId="263"/>
            <ac:spMk id="8" creationId="{3F090D26-93E5-2A83-9504-ED61D6FBDB37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46:11.430" v="427"/>
          <ac:spMkLst>
            <pc:docMk/>
            <pc:sldMk cId="1604170686" sldId="263"/>
            <ac:spMk id="11" creationId="{E49D7415-2F11-44C2-B6AA-13A25B6814B9}"/>
          </ac:spMkLst>
        </pc:spChg>
        <pc:spChg chg="add">
          <ac:chgData name="Dan Thomas" userId="S::dthomas@kingstoneacademy.co.uk::72f4ca3a-6468-4ae8-97d1-501a4c522707" providerId="AD" clId="Web-{9BF61963-F84E-0542-BAFA-CEF1448483F9}" dt="2024-08-16T10:46:11.430" v="427"/>
          <ac:spMkLst>
            <pc:docMk/>
            <pc:sldMk cId="1604170686" sldId="263"/>
            <ac:spMk id="20" creationId="{E49D7415-2F11-44C2-B6AA-13A25B6814B9}"/>
          </ac:spMkLst>
        </pc:spChg>
        <pc:picChg chg="add mod ord">
          <ac:chgData name="Dan Thomas" userId="S::dthomas@kingstoneacademy.co.uk::72f4ca3a-6468-4ae8-97d1-501a4c522707" providerId="AD" clId="Web-{9BF61963-F84E-0542-BAFA-CEF1448483F9}" dt="2024-08-16T10:46:11.430" v="427"/>
          <ac:picMkLst>
            <pc:docMk/>
            <pc:sldMk cId="1604170686" sldId="263"/>
            <ac:picMk id="4" creationId="{29E70C34-EDA7-7179-A3E8-2FE9D503B756}"/>
          </ac:picMkLst>
        </pc:picChg>
        <pc:cxnChg chg="add del">
          <ac:chgData name="Dan Thomas" userId="S::dthomas@kingstoneacademy.co.uk::72f4ca3a-6468-4ae8-97d1-501a4c522707" providerId="AD" clId="Web-{9BF61963-F84E-0542-BAFA-CEF1448483F9}" dt="2024-08-16T10:46:11.430" v="427"/>
          <ac:cxnSpMkLst>
            <pc:docMk/>
            <pc:sldMk cId="1604170686" sldId="263"/>
            <ac:cxnSpMk id="13" creationId="{511FC409-B3C2-4F68-865C-C5333D6F2710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46:11.430" v="427"/>
          <ac:cxnSpMkLst>
            <pc:docMk/>
            <pc:sldMk cId="1604170686" sldId="263"/>
            <ac:cxnSpMk id="15" creationId="{B810270D-76A7-44B3-9746-7EDF5788602E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46:11.430" v="427"/>
          <ac:cxnSpMkLst>
            <pc:docMk/>
            <pc:sldMk cId="1604170686" sldId="263"/>
            <ac:cxnSpMk id="22" creationId="{511FC409-B3C2-4F68-865C-C5333D6F2710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46:11.430" v="427"/>
          <ac:cxnSpMkLst>
            <pc:docMk/>
            <pc:sldMk cId="1604170686" sldId="263"/>
            <ac:cxnSpMk id="24" creationId="{B810270D-76A7-44B3-9746-7EDF5788602E}"/>
          </ac:cxnSpMkLst>
        </pc:cxnChg>
      </pc:sldChg>
      <pc:sldChg chg="new del">
        <pc:chgData name="Dan Thomas" userId="S::dthomas@kingstoneacademy.co.uk::72f4ca3a-6468-4ae8-97d1-501a4c522707" providerId="AD" clId="Web-{9BF61963-F84E-0542-BAFA-CEF1448483F9}" dt="2024-08-16T10:38:08.620" v="345"/>
        <pc:sldMkLst>
          <pc:docMk/>
          <pc:sldMk cId="4257050801" sldId="263"/>
        </pc:sldMkLst>
      </pc:sldChg>
      <pc:sldChg chg="addSp delSp modSp new mod setBg">
        <pc:chgData name="Dan Thomas" userId="S::dthomas@kingstoneacademy.co.uk::72f4ca3a-6468-4ae8-97d1-501a4c522707" providerId="AD" clId="Web-{9BF61963-F84E-0542-BAFA-CEF1448483F9}" dt="2024-08-16T10:51:26.783" v="511" actId="20577"/>
        <pc:sldMkLst>
          <pc:docMk/>
          <pc:sldMk cId="2905368043" sldId="264"/>
        </pc:sldMkLst>
        <pc:spChg chg="mod ord">
          <ac:chgData name="Dan Thomas" userId="S::dthomas@kingstoneacademy.co.uk::72f4ca3a-6468-4ae8-97d1-501a4c522707" providerId="AD" clId="Web-{9BF61963-F84E-0542-BAFA-CEF1448483F9}" dt="2024-08-16T10:51:26.783" v="511" actId="20577"/>
          <ac:spMkLst>
            <pc:docMk/>
            <pc:sldMk cId="2905368043" sldId="264"/>
            <ac:spMk id="2" creationId="{A3260378-D820-B2EA-D511-C5B9CDF13EA7}"/>
          </ac:spMkLst>
        </pc:spChg>
        <pc:spChg chg="del">
          <ac:chgData name="Dan Thomas" userId="S::dthomas@kingstoneacademy.co.uk::72f4ca3a-6468-4ae8-97d1-501a4c522707" providerId="AD" clId="Web-{9BF61963-F84E-0542-BAFA-CEF1448483F9}" dt="2024-08-16T10:50:06.187" v="482"/>
          <ac:spMkLst>
            <pc:docMk/>
            <pc:sldMk cId="2905368043" sldId="264"/>
            <ac:spMk id="3" creationId="{AF640812-E24D-B6F5-6541-4DF85D22617E}"/>
          </ac:spMkLst>
        </pc:spChg>
        <pc:spChg chg="add">
          <ac:chgData name="Dan Thomas" userId="S::dthomas@kingstoneacademy.co.uk::72f4ca3a-6468-4ae8-97d1-501a4c522707" providerId="AD" clId="Web-{9BF61963-F84E-0542-BAFA-CEF1448483F9}" dt="2024-08-16T10:50:09.343" v="483"/>
          <ac:spMkLst>
            <pc:docMk/>
            <pc:sldMk cId="2905368043" sldId="264"/>
            <ac:spMk id="13" creationId="{33E93247-6229-44AB-A550-739E971E690B}"/>
          </ac:spMkLst>
        </pc:spChg>
        <pc:picChg chg="add mod ord">
          <ac:chgData name="Dan Thomas" userId="S::dthomas@kingstoneacademy.co.uk::72f4ca3a-6468-4ae8-97d1-501a4c522707" providerId="AD" clId="Web-{9BF61963-F84E-0542-BAFA-CEF1448483F9}" dt="2024-08-16T10:50:09.343" v="483"/>
          <ac:picMkLst>
            <pc:docMk/>
            <pc:sldMk cId="2905368043" sldId="264"/>
            <ac:picMk id="4" creationId="{3ED2C0B5-2E3A-4EEF-C0BF-24D38DDFE285}"/>
          </ac:picMkLst>
        </pc:picChg>
        <pc:cxnChg chg="add">
          <ac:chgData name="Dan Thomas" userId="S::dthomas@kingstoneacademy.co.uk::72f4ca3a-6468-4ae8-97d1-501a4c522707" providerId="AD" clId="Web-{9BF61963-F84E-0542-BAFA-CEF1448483F9}" dt="2024-08-16T10:50:09.343" v="483"/>
          <ac:cxnSpMkLst>
            <pc:docMk/>
            <pc:sldMk cId="2905368043" sldId="264"/>
            <ac:cxnSpMk id="9" creationId="{F64F9B95-9045-48D2-B9F3-2927E98F54AA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50:09.343" v="483"/>
          <ac:cxnSpMkLst>
            <pc:docMk/>
            <pc:sldMk cId="2905368043" sldId="264"/>
            <ac:cxnSpMk id="11" creationId="{085AA86F-6A4D-4BCB-A045-D992CDC2959B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50:09.343" v="483"/>
          <ac:cxnSpMkLst>
            <pc:docMk/>
            <pc:sldMk cId="2905368043" sldId="264"/>
            <ac:cxnSpMk id="15" creationId="{EE2E603F-4A95-4FE8-BB06-211DFD75DBEF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50:09.343" v="483"/>
          <ac:cxnSpMkLst>
            <pc:docMk/>
            <pc:sldMk cId="2905368043" sldId="264"/>
            <ac:cxnSpMk id="17" creationId="{D7CC41EB-2D81-4303-9171-6401B388BA35}"/>
          </ac:cxnSpMkLst>
        </pc:cxnChg>
      </pc:sldChg>
      <pc:sldChg chg="addSp delSp modSp new mod setBg">
        <pc:chgData name="Dan Thomas" userId="S::dthomas@kingstoneacademy.co.uk::72f4ca3a-6468-4ae8-97d1-501a4c522707" providerId="AD" clId="Web-{9BF61963-F84E-0542-BAFA-CEF1448483F9}" dt="2024-08-16T10:53:48.802" v="546" actId="20577"/>
        <pc:sldMkLst>
          <pc:docMk/>
          <pc:sldMk cId="135644523" sldId="265"/>
        </pc:sldMkLst>
        <pc:spChg chg="mod ord">
          <ac:chgData name="Dan Thomas" userId="S::dthomas@kingstoneacademy.co.uk::72f4ca3a-6468-4ae8-97d1-501a4c522707" providerId="AD" clId="Web-{9BF61963-F84E-0542-BAFA-CEF1448483F9}" dt="2024-08-16T10:53:48.802" v="546" actId="20577"/>
          <ac:spMkLst>
            <pc:docMk/>
            <pc:sldMk cId="135644523" sldId="265"/>
            <ac:spMk id="2" creationId="{28F4E643-A4C5-82C0-333B-898CF4D3CD0C}"/>
          </ac:spMkLst>
        </pc:spChg>
        <pc:spChg chg="del">
          <ac:chgData name="Dan Thomas" userId="S::dthomas@kingstoneacademy.co.uk::72f4ca3a-6468-4ae8-97d1-501a4c522707" providerId="AD" clId="Web-{9BF61963-F84E-0542-BAFA-CEF1448483F9}" dt="2024-08-16T10:52:55.832" v="513"/>
          <ac:spMkLst>
            <pc:docMk/>
            <pc:sldMk cId="135644523" sldId="265"/>
            <ac:spMk id="3" creationId="{D85AE1FE-FF9A-C052-6DAD-273462F5ADAF}"/>
          </ac:spMkLst>
        </pc:spChg>
        <pc:spChg chg="add del mod">
          <ac:chgData name="Dan Thomas" userId="S::dthomas@kingstoneacademy.co.uk::72f4ca3a-6468-4ae8-97d1-501a4c522707" providerId="AD" clId="Web-{9BF61963-F84E-0542-BAFA-CEF1448483F9}" dt="2024-08-16T10:53:14.098" v="517"/>
          <ac:spMkLst>
            <pc:docMk/>
            <pc:sldMk cId="135644523" sldId="265"/>
            <ac:spMk id="8" creationId="{C97DFF8E-4D11-786D-A840-41B43647B704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53:09.973" v="516"/>
          <ac:spMkLst>
            <pc:docMk/>
            <pc:sldMk cId="135644523" sldId="265"/>
            <ac:spMk id="11" creationId="{E49D7415-2F11-44C2-B6AA-13A25B6814B9}"/>
          </ac:spMkLst>
        </pc:spChg>
        <pc:spChg chg="add">
          <ac:chgData name="Dan Thomas" userId="S::dthomas@kingstoneacademy.co.uk::72f4ca3a-6468-4ae8-97d1-501a4c522707" providerId="AD" clId="Web-{9BF61963-F84E-0542-BAFA-CEF1448483F9}" dt="2024-08-16T10:53:09.973" v="516"/>
          <ac:spMkLst>
            <pc:docMk/>
            <pc:sldMk cId="135644523" sldId="265"/>
            <ac:spMk id="20" creationId="{E49D7415-2F11-44C2-B6AA-13A25B6814B9}"/>
          </ac:spMkLst>
        </pc:spChg>
        <pc:picChg chg="add mod ord">
          <ac:chgData name="Dan Thomas" userId="S::dthomas@kingstoneacademy.co.uk::72f4ca3a-6468-4ae8-97d1-501a4c522707" providerId="AD" clId="Web-{9BF61963-F84E-0542-BAFA-CEF1448483F9}" dt="2024-08-16T10:53:09.973" v="516"/>
          <ac:picMkLst>
            <pc:docMk/>
            <pc:sldMk cId="135644523" sldId="265"/>
            <ac:picMk id="4" creationId="{36B17F00-1416-B425-9C23-8A23FD77D4DC}"/>
          </ac:picMkLst>
        </pc:picChg>
        <pc:cxnChg chg="add del">
          <ac:chgData name="Dan Thomas" userId="S::dthomas@kingstoneacademy.co.uk::72f4ca3a-6468-4ae8-97d1-501a4c522707" providerId="AD" clId="Web-{9BF61963-F84E-0542-BAFA-CEF1448483F9}" dt="2024-08-16T10:53:09.973" v="516"/>
          <ac:cxnSpMkLst>
            <pc:docMk/>
            <pc:sldMk cId="135644523" sldId="265"/>
            <ac:cxnSpMk id="13" creationId="{511FC409-B3C2-4F68-865C-C5333D6F2710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53:09.973" v="516"/>
          <ac:cxnSpMkLst>
            <pc:docMk/>
            <pc:sldMk cId="135644523" sldId="265"/>
            <ac:cxnSpMk id="15" creationId="{B810270D-76A7-44B3-9746-7EDF5788602E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53:09.973" v="516"/>
          <ac:cxnSpMkLst>
            <pc:docMk/>
            <pc:sldMk cId="135644523" sldId="265"/>
            <ac:cxnSpMk id="22" creationId="{511FC409-B3C2-4F68-865C-C5333D6F2710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53:09.973" v="516"/>
          <ac:cxnSpMkLst>
            <pc:docMk/>
            <pc:sldMk cId="135644523" sldId="265"/>
            <ac:cxnSpMk id="24" creationId="{B810270D-76A7-44B3-9746-7EDF5788602E}"/>
          </ac:cxnSpMkLst>
        </pc:cxnChg>
      </pc:sldChg>
      <pc:sldChg chg="addSp delSp modSp new mod setBg">
        <pc:chgData name="Dan Thomas" userId="S::dthomas@kingstoneacademy.co.uk::72f4ca3a-6468-4ae8-97d1-501a4c522707" providerId="AD" clId="Web-{9BF61963-F84E-0542-BAFA-CEF1448483F9}" dt="2024-08-16T10:56:28.432" v="583" actId="14100"/>
        <pc:sldMkLst>
          <pc:docMk/>
          <pc:sldMk cId="1524045745" sldId="266"/>
        </pc:sldMkLst>
        <pc:spChg chg="mod ord">
          <ac:chgData name="Dan Thomas" userId="S::dthomas@kingstoneacademy.co.uk::72f4ca3a-6468-4ae8-97d1-501a4c522707" providerId="AD" clId="Web-{9BF61963-F84E-0542-BAFA-CEF1448483F9}" dt="2024-08-16T10:56:28.432" v="583" actId="14100"/>
          <ac:spMkLst>
            <pc:docMk/>
            <pc:sldMk cId="1524045745" sldId="266"/>
            <ac:spMk id="2" creationId="{F085AD91-7433-76CF-B7E1-9093268836C9}"/>
          </ac:spMkLst>
        </pc:spChg>
        <pc:spChg chg="del">
          <ac:chgData name="Dan Thomas" userId="S::dthomas@kingstoneacademy.co.uk::72f4ca3a-6468-4ae8-97d1-501a4c522707" providerId="AD" clId="Web-{9BF61963-F84E-0542-BAFA-CEF1448483F9}" dt="2024-08-16T10:55:00.992" v="548"/>
          <ac:spMkLst>
            <pc:docMk/>
            <pc:sldMk cId="1524045745" sldId="266"/>
            <ac:spMk id="3" creationId="{4FDAEF3B-731A-1A67-0437-2C8EA9D514B0}"/>
          </ac:spMkLst>
        </pc:spChg>
        <pc:spChg chg="add">
          <ac:chgData name="Dan Thomas" userId="S::dthomas@kingstoneacademy.co.uk::72f4ca3a-6468-4ae8-97d1-501a4c522707" providerId="AD" clId="Web-{9BF61963-F84E-0542-BAFA-CEF1448483F9}" dt="2024-08-16T10:55:05.336" v="549"/>
          <ac:spMkLst>
            <pc:docMk/>
            <pc:sldMk cId="1524045745" sldId="266"/>
            <ac:spMk id="13" creationId="{33E93247-6229-44AB-A550-739E971E690B}"/>
          </ac:spMkLst>
        </pc:spChg>
        <pc:picChg chg="add mod ord">
          <ac:chgData name="Dan Thomas" userId="S::dthomas@kingstoneacademy.co.uk::72f4ca3a-6468-4ae8-97d1-501a4c522707" providerId="AD" clId="Web-{9BF61963-F84E-0542-BAFA-CEF1448483F9}" dt="2024-08-16T10:55:05.336" v="549"/>
          <ac:picMkLst>
            <pc:docMk/>
            <pc:sldMk cId="1524045745" sldId="266"/>
            <ac:picMk id="4" creationId="{14FBEFA1-71D2-B89D-6483-39A5646FA847}"/>
          </ac:picMkLst>
        </pc:picChg>
        <pc:cxnChg chg="add">
          <ac:chgData name="Dan Thomas" userId="S::dthomas@kingstoneacademy.co.uk::72f4ca3a-6468-4ae8-97d1-501a4c522707" providerId="AD" clId="Web-{9BF61963-F84E-0542-BAFA-CEF1448483F9}" dt="2024-08-16T10:55:05.336" v="549"/>
          <ac:cxnSpMkLst>
            <pc:docMk/>
            <pc:sldMk cId="1524045745" sldId="266"/>
            <ac:cxnSpMk id="9" creationId="{F64F9B95-9045-48D2-B9F3-2927E98F54AA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55:05.336" v="549"/>
          <ac:cxnSpMkLst>
            <pc:docMk/>
            <pc:sldMk cId="1524045745" sldId="266"/>
            <ac:cxnSpMk id="11" creationId="{085AA86F-6A4D-4BCB-A045-D992CDC2959B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55:05.336" v="549"/>
          <ac:cxnSpMkLst>
            <pc:docMk/>
            <pc:sldMk cId="1524045745" sldId="266"/>
            <ac:cxnSpMk id="15" creationId="{EE2E603F-4A95-4FE8-BB06-211DFD75DBEF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0:55:05.336" v="549"/>
          <ac:cxnSpMkLst>
            <pc:docMk/>
            <pc:sldMk cId="1524045745" sldId="266"/>
            <ac:cxnSpMk id="17" creationId="{D7CC41EB-2D81-4303-9171-6401B388BA35}"/>
          </ac:cxnSpMkLst>
        </pc:cxnChg>
      </pc:sldChg>
      <pc:sldChg chg="addSp delSp modSp new mod setBg">
        <pc:chgData name="Dan Thomas" userId="S::dthomas@kingstoneacademy.co.uk::72f4ca3a-6468-4ae8-97d1-501a4c522707" providerId="AD" clId="Web-{9BF61963-F84E-0542-BAFA-CEF1448483F9}" dt="2024-08-16T11:01:20.580" v="657" actId="20577"/>
        <pc:sldMkLst>
          <pc:docMk/>
          <pc:sldMk cId="2677766591" sldId="267"/>
        </pc:sldMkLst>
        <pc:spChg chg="mod ord">
          <ac:chgData name="Dan Thomas" userId="S::dthomas@kingstoneacademy.co.uk::72f4ca3a-6468-4ae8-97d1-501a4c522707" providerId="AD" clId="Web-{9BF61963-F84E-0542-BAFA-CEF1448483F9}" dt="2024-08-16T11:01:20.580" v="657" actId="20577"/>
          <ac:spMkLst>
            <pc:docMk/>
            <pc:sldMk cId="2677766591" sldId="267"/>
            <ac:spMk id="2" creationId="{5E5615A1-58B4-8536-0E7F-6B43FA099CCD}"/>
          </ac:spMkLst>
        </pc:spChg>
        <pc:spChg chg="del">
          <ac:chgData name="Dan Thomas" userId="S::dthomas@kingstoneacademy.co.uk::72f4ca3a-6468-4ae8-97d1-501a4c522707" providerId="AD" clId="Web-{9BF61963-F84E-0542-BAFA-CEF1448483F9}" dt="2024-08-16T10:57:49.606" v="585"/>
          <ac:spMkLst>
            <pc:docMk/>
            <pc:sldMk cId="2677766591" sldId="267"/>
            <ac:spMk id="3" creationId="{3A7BF7D5-7986-F571-86F5-8A3DD4CA250D}"/>
          </ac:spMkLst>
        </pc:spChg>
        <pc:spChg chg="add del mod">
          <ac:chgData name="Dan Thomas" userId="S::dthomas@kingstoneacademy.co.uk::72f4ca3a-6468-4ae8-97d1-501a4c522707" providerId="AD" clId="Web-{9BF61963-F84E-0542-BAFA-CEF1448483F9}" dt="2024-08-16T11:00:24.610" v="610"/>
          <ac:spMkLst>
            <pc:docMk/>
            <pc:sldMk cId="2677766591" sldId="267"/>
            <ac:spMk id="8" creationId="{767F2B1C-7704-D8EE-EBE5-CBDB29623576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58:36.388" v="597"/>
          <ac:spMkLst>
            <pc:docMk/>
            <pc:sldMk cId="2677766591" sldId="267"/>
            <ac:spMk id="11" creationId="{E49D7415-2F11-44C2-B6AA-13A25B6814B9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1:00:13.422" v="608"/>
          <ac:spMkLst>
            <pc:docMk/>
            <pc:sldMk cId="2677766591" sldId="267"/>
            <ac:spMk id="17" creationId="{E49D7415-2F11-44C2-B6AA-13A25B6814B9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58:13.732" v="589"/>
          <ac:spMkLst>
            <pc:docMk/>
            <pc:sldMk cId="2677766591" sldId="267"/>
            <ac:spMk id="20" creationId="{E49D7415-2F11-44C2-B6AA-13A25B6814B9}"/>
          </ac:spMkLst>
        </pc:spChg>
        <pc:spChg chg="add">
          <ac:chgData name="Dan Thomas" userId="S::dthomas@kingstoneacademy.co.uk::72f4ca3a-6468-4ae8-97d1-501a4c522707" providerId="AD" clId="Web-{9BF61963-F84E-0542-BAFA-CEF1448483F9}" dt="2024-08-16T11:00:13.422" v="608"/>
          <ac:spMkLst>
            <pc:docMk/>
            <pc:sldMk cId="2677766591" sldId="267"/>
            <ac:spMk id="21" creationId="{E49D7415-2F11-44C2-B6AA-13A25B6814B9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58:17.591" v="591"/>
          <ac:spMkLst>
            <pc:docMk/>
            <pc:sldMk cId="2677766591" sldId="267"/>
            <ac:spMk id="26" creationId="{E49D7415-2F11-44C2-B6AA-13A25B6814B9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58:20.700" v="593"/>
          <ac:spMkLst>
            <pc:docMk/>
            <pc:sldMk cId="2677766591" sldId="267"/>
            <ac:spMk id="30" creationId="{660EB578-C970-4186-B93C-45851BBC6E34}"/>
          </ac:spMkLst>
        </pc:spChg>
        <pc:spChg chg="add del">
          <ac:chgData name="Dan Thomas" userId="S::dthomas@kingstoneacademy.co.uk::72f4ca3a-6468-4ae8-97d1-501a4c522707" providerId="AD" clId="Web-{9BF61963-F84E-0542-BAFA-CEF1448483F9}" dt="2024-08-16T10:58:29.982" v="595"/>
          <ac:spMkLst>
            <pc:docMk/>
            <pc:sldMk cId="2677766591" sldId="267"/>
            <ac:spMk id="34" creationId="{E49D7415-2F11-44C2-B6AA-13A25B6814B9}"/>
          </ac:spMkLst>
        </pc:spChg>
        <pc:picChg chg="add mod ord">
          <ac:chgData name="Dan Thomas" userId="S::dthomas@kingstoneacademy.co.uk::72f4ca3a-6468-4ae8-97d1-501a4c522707" providerId="AD" clId="Web-{9BF61963-F84E-0542-BAFA-CEF1448483F9}" dt="2024-08-16T10:58:36.388" v="597"/>
          <ac:picMkLst>
            <pc:docMk/>
            <pc:sldMk cId="2677766591" sldId="267"/>
            <ac:picMk id="4" creationId="{D1B97183-3627-409A-281C-CAFC525EC97B}"/>
          </ac:picMkLst>
        </pc:picChg>
        <pc:cxnChg chg="add del">
          <ac:chgData name="Dan Thomas" userId="S::dthomas@kingstoneacademy.co.uk::72f4ca3a-6468-4ae8-97d1-501a4c522707" providerId="AD" clId="Web-{9BF61963-F84E-0542-BAFA-CEF1448483F9}" dt="2024-08-16T10:58:36.388" v="597"/>
          <ac:cxnSpMkLst>
            <pc:docMk/>
            <pc:sldMk cId="2677766591" sldId="267"/>
            <ac:cxnSpMk id="13" creationId="{511FC409-B3C2-4F68-865C-C5333D6F2710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58:36.388" v="597"/>
          <ac:cxnSpMkLst>
            <pc:docMk/>
            <pc:sldMk cId="2677766591" sldId="267"/>
            <ac:cxnSpMk id="15" creationId="{B810270D-76A7-44B3-9746-7EDF5788602E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1:00:13.422" v="608"/>
          <ac:cxnSpMkLst>
            <pc:docMk/>
            <pc:sldMk cId="2677766591" sldId="267"/>
            <ac:cxnSpMk id="18" creationId="{511FC409-B3C2-4F68-865C-C5333D6F2710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1:00:13.422" v="608"/>
          <ac:cxnSpMkLst>
            <pc:docMk/>
            <pc:sldMk cId="2677766591" sldId="267"/>
            <ac:cxnSpMk id="19" creationId="{B810270D-76A7-44B3-9746-7EDF5788602E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58:13.732" v="589"/>
          <ac:cxnSpMkLst>
            <pc:docMk/>
            <pc:sldMk cId="2677766591" sldId="267"/>
            <ac:cxnSpMk id="22" creationId="{511FC409-B3C2-4F68-865C-C5333D6F2710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1:00:13.422" v="608"/>
          <ac:cxnSpMkLst>
            <pc:docMk/>
            <pc:sldMk cId="2677766591" sldId="267"/>
            <ac:cxnSpMk id="23" creationId="{511FC409-B3C2-4F68-865C-C5333D6F2710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58:13.732" v="589"/>
          <ac:cxnSpMkLst>
            <pc:docMk/>
            <pc:sldMk cId="2677766591" sldId="267"/>
            <ac:cxnSpMk id="24" creationId="{B810270D-76A7-44B3-9746-7EDF5788602E}"/>
          </ac:cxnSpMkLst>
        </pc:cxnChg>
        <pc:cxnChg chg="add">
          <ac:chgData name="Dan Thomas" userId="S::dthomas@kingstoneacademy.co.uk::72f4ca3a-6468-4ae8-97d1-501a4c522707" providerId="AD" clId="Web-{9BF61963-F84E-0542-BAFA-CEF1448483F9}" dt="2024-08-16T11:00:13.422" v="608"/>
          <ac:cxnSpMkLst>
            <pc:docMk/>
            <pc:sldMk cId="2677766591" sldId="267"/>
            <ac:cxnSpMk id="25" creationId="{B810270D-76A7-44B3-9746-7EDF5788602E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58:17.591" v="591"/>
          <ac:cxnSpMkLst>
            <pc:docMk/>
            <pc:sldMk cId="2677766591" sldId="267"/>
            <ac:cxnSpMk id="27" creationId="{511FC409-B3C2-4F68-865C-C5333D6F2710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58:17.591" v="591"/>
          <ac:cxnSpMkLst>
            <pc:docMk/>
            <pc:sldMk cId="2677766591" sldId="267"/>
            <ac:cxnSpMk id="28" creationId="{B810270D-76A7-44B3-9746-7EDF5788602E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58:20.700" v="593"/>
          <ac:cxnSpMkLst>
            <pc:docMk/>
            <pc:sldMk cId="2677766591" sldId="267"/>
            <ac:cxnSpMk id="31" creationId="{CDF57B02-07BB-407B-BB36-06D9C64A673E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58:20.700" v="593"/>
          <ac:cxnSpMkLst>
            <pc:docMk/>
            <pc:sldMk cId="2677766591" sldId="267"/>
            <ac:cxnSpMk id="32" creationId="{C6855964-C920-48EB-8804-74291211C8A9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58:29.982" v="595"/>
          <ac:cxnSpMkLst>
            <pc:docMk/>
            <pc:sldMk cId="2677766591" sldId="267"/>
            <ac:cxnSpMk id="35" creationId="{511FC409-B3C2-4F68-865C-C5333D6F2710}"/>
          </ac:cxnSpMkLst>
        </pc:cxnChg>
        <pc:cxnChg chg="add del">
          <ac:chgData name="Dan Thomas" userId="S::dthomas@kingstoneacademy.co.uk::72f4ca3a-6468-4ae8-97d1-501a4c522707" providerId="AD" clId="Web-{9BF61963-F84E-0542-BAFA-CEF1448483F9}" dt="2024-08-16T10:58:29.982" v="595"/>
          <ac:cxnSpMkLst>
            <pc:docMk/>
            <pc:sldMk cId="2677766591" sldId="267"/>
            <ac:cxnSpMk id="36" creationId="{B810270D-76A7-44B3-9746-7EDF5788602E}"/>
          </ac:cxnSpMkLst>
        </pc:cxnChg>
      </pc:sldChg>
      <pc:sldMasterChg chg="del delSldLayout">
        <pc:chgData name="Dan Thomas" userId="S::dthomas@kingstoneacademy.co.uk::72f4ca3a-6468-4ae8-97d1-501a4c522707" providerId="AD" clId="Web-{9BF61963-F84E-0542-BAFA-CEF1448483F9}" dt="2024-08-16T09:24:27.956" v="34"/>
        <pc:sldMasterMkLst>
          <pc:docMk/>
          <pc:sldMasterMk cId="2460954070" sldId="2147483660"/>
        </pc:sldMasterMkLst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Dan Thomas" userId="S::dthomas@kingstoneacademy.co.uk::72f4ca3a-6468-4ae8-97d1-501a4c522707" providerId="AD" clId="Web-{9BF61963-F84E-0542-BAFA-CEF1448483F9}" dt="2024-08-16T09:29:07.505" v="103"/>
        <pc:sldMasterMkLst>
          <pc:docMk/>
          <pc:sldMasterMk cId="2302559732" sldId="2147483698"/>
        </pc:sldMasterMkLst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1493269866" sldId="2147483687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2715332577" sldId="2147483688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1622037721" sldId="2147483689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3433992098" sldId="2147483690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2311205956" sldId="2147483691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1805493528" sldId="2147483692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2481460064" sldId="2147483693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2779367409" sldId="2147483694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2741081684" sldId="2147483695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2319654085" sldId="2147483696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256087159" sldId="2147483697"/>
          </pc:sldLayoutMkLst>
        </pc:sldLayoutChg>
      </pc:sldMasterChg>
      <pc:sldMasterChg chg="add del addSldLayout delSldLayout">
        <pc:chgData name="Dan Thomas" userId="S::dthomas@kingstoneacademy.co.uk::72f4ca3a-6468-4ae8-97d1-501a4c522707" providerId="AD" clId="Web-{9BF61963-F84E-0542-BAFA-CEF1448483F9}" dt="2024-08-16T09:28:08.782" v="91"/>
        <pc:sldMasterMkLst>
          <pc:docMk/>
          <pc:sldMasterMk cId="1642754394" sldId="2147483735"/>
        </pc:sldMasterMkLst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2834489439" sldId="2147483724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681748808" sldId="2147483725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3831938267" sldId="2147483726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950872833" sldId="2147483727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2073507800" sldId="2147483728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1688070111" sldId="2147483729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2862565858" sldId="2147483730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1237802450" sldId="2147483731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1658613020" sldId="2147483732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3889049140" sldId="2147483733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301041822" sldId="2147483734"/>
          </pc:sldLayoutMkLst>
        </pc:sldLayoutChg>
      </pc:sldMasterChg>
      <pc:sldMasterChg chg="add del addSldLayout delSldLayout">
        <pc:chgData name="Dan Thomas" userId="S::dthomas@kingstoneacademy.co.uk::72f4ca3a-6468-4ae8-97d1-501a4c522707" providerId="AD" clId="Web-{9BF61963-F84E-0542-BAFA-CEF1448483F9}" dt="2024-08-16T09:29:07.505" v="103"/>
        <pc:sldMasterMkLst>
          <pc:docMk/>
          <pc:sldMasterMk cId="2683748091" sldId="2147483748"/>
        </pc:sldMasterMkLst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2029269131" sldId="2147483737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2561614515" sldId="2147483738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131380010" sldId="2147483739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2267025570" sldId="2147483740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1174892999" sldId="2147483741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3565262486" sldId="2147483742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434083231" sldId="2147483743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4069782868" sldId="2147483744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1930063777" sldId="2147483745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4259618131" sldId="2147483746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141392170" sldId="2147483747"/>
          </pc:sldLayoutMkLst>
        </pc:sldLayoutChg>
      </pc:sldMasterChg>
      <pc:sldMasterChg chg="add del addSldLayout delSldLayout">
        <pc:chgData name="Dan Thomas" userId="S::dthomas@kingstoneacademy.co.uk::72f4ca3a-6468-4ae8-97d1-501a4c522707" providerId="AD" clId="Web-{9BF61963-F84E-0542-BAFA-CEF1448483F9}" dt="2024-08-16T09:28:57.332" v="99"/>
        <pc:sldMasterMkLst>
          <pc:docMk/>
          <pc:sldMasterMk cId="4279181863" sldId="2147483749"/>
        </pc:sldMasterMkLst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2101338108" sldId="2147483750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3498989149" sldId="2147483751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792157073" sldId="2147483752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38179550" sldId="2147483753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1536881164" sldId="2147483754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4144794823" sldId="2147483755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3431091441" sldId="2147483756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1161780784" sldId="2147483757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2499874801" sldId="2147483758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1698604335" sldId="2147483759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2418073903" sldId="2147483760"/>
          </pc:sldLayoutMkLst>
        </pc:sldLayoutChg>
      </pc:sldMasterChg>
      <pc:sldMasterChg chg="add del addSldLayout delSldLayout">
        <pc:chgData name="Dan Thomas" userId="S::dthomas@kingstoneacademy.co.uk::72f4ca3a-6468-4ae8-97d1-501a4c522707" providerId="AD" clId="Web-{9BF61963-F84E-0542-BAFA-CEF1448483F9}" dt="2024-08-16T09:28:09.439" v="93"/>
        <pc:sldMasterMkLst>
          <pc:docMk/>
          <pc:sldMasterMk cId="3806270173" sldId="2147483761"/>
        </pc:sldMasterMkLst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2840420680" sldId="2147483750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2596671833" sldId="2147483751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3988677247" sldId="2147483752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4160186708" sldId="2147483753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2432126429" sldId="2147483754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2689988732" sldId="2147483755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933580832" sldId="2147483756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2011868279" sldId="2147483757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767037611" sldId="2147483758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3864936969" sldId="2147483759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3906247494" sldId="2147483760"/>
          </pc:sldLayoutMkLst>
        </pc:sldLayoutChg>
      </pc:sldMasterChg>
      <pc:sldMasterChg chg="add del addSldLayout delSldLayout">
        <pc:chgData name="Dan Thomas" userId="S::dthomas@kingstoneacademy.co.uk::72f4ca3a-6468-4ae8-97d1-501a4c522707" providerId="AD" clId="Web-{9BF61963-F84E-0542-BAFA-CEF1448483F9}" dt="2024-08-16T09:28:49.191" v="97"/>
        <pc:sldMasterMkLst>
          <pc:docMk/>
          <pc:sldMasterMk cId="875499211" sldId="2147483772"/>
        </pc:sldMasterMkLst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3939855036" sldId="2147483761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982170393" sldId="2147483762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2900532468" sldId="2147483763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2751588795" sldId="2147483764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2181077157" sldId="2147483765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3810391295" sldId="2147483766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2297261522" sldId="2147483767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121288907" sldId="2147483768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3816713582" sldId="2147483769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284299390" sldId="2147483770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2536209826" sldId="2147483771"/>
          </pc:sldLayoutMkLst>
        </pc:sldLayoutChg>
      </pc:sldMasterChg>
      <pc:sldMasterChg chg="add del addSldLayout delSldLayout">
        <pc:chgData name="Dan Thomas" userId="S::dthomas@kingstoneacademy.co.uk::72f4ca3a-6468-4ae8-97d1-501a4c522707" providerId="AD" clId="Web-{9BF61963-F84E-0542-BAFA-CEF1448483F9}" dt="2024-08-16T09:29:05.692" v="101"/>
        <pc:sldMasterMkLst>
          <pc:docMk/>
          <pc:sldMasterMk cId="3406205471" sldId="2147483824"/>
        </pc:sldMasterMkLst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1810729787" sldId="2147483813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46182583" sldId="2147483814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1007950132" sldId="2147483815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1269307754" sldId="2147483816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3449223445" sldId="2147483817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2716497900" sldId="2147483818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4267598280" sldId="2147483819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463144613" sldId="2147483820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1309455062" sldId="2147483821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2263011032" sldId="2147483822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2484246809" sldId="2147483823"/>
          </pc:sldLayoutMkLst>
        </pc:sldLayoutChg>
      </pc:sldMasterChg>
    </pc:docChg>
  </pc:docChgLst>
  <pc:docChgLst>
    <pc:chgData name="Dan Thomas" userId="S::dthomas@kingstoneacademy.co.uk::72f4ca3a-6468-4ae8-97d1-501a4c522707" providerId="AD" clId="Web-{5113C571-E0E4-BF13-5107-CB8C5D0F67D6}"/>
    <pc:docChg chg="modSld">
      <pc:chgData name="Dan Thomas" userId="S::dthomas@kingstoneacademy.co.uk::72f4ca3a-6468-4ae8-97d1-501a4c522707" providerId="AD" clId="Web-{5113C571-E0E4-BF13-5107-CB8C5D0F67D6}" dt="2024-09-04T07:19:01.096" v="8" actId="20577"/>
      <pc:docMkLst>
        <pc:docMk/>
      </pc:docMkLst>
      <pc:sldChg chg="modSp">
        <pc:chgData name="Dan Thomas" userId="S::dthomas@kingstoneacademy.co.uk::72f4ca3a-6468-4ae8-97d1-501a4c522707" providerId="AD" clId="Web-{5113C571-E0E4-BF13-5107-CB8C5D0F67D6}" dt="2024-09-04T07:19:01.096" v="8" actId="20577"/>
        <pc:sldMkLst>
          <pc:docMk/>
          <pc:sldMk cId="2677766591" sldId="267"/>
        </pc:sldMkLst>
        <pc:spChg chg="mod">
          <ac:chgData name="Dan Thomas" userId="S::dthomas@kingstoneacademy.co.uk::72f4ca3a-6468-4ae8-97d1-501a4c522707" providerId="AD" clId="Web-{5113C571-E0E4-BF13-5107-CB8C5D0F67D6}" dt="2024-09-04T07:19:01.096" v="8" actId="20577"/>
          <ac:spMkLst>
            <pc:docMk/>
            <pc:sldMk cId="2677766591" sldId="267"/>
            <ac:spMk id="2" creationId="{5E5615A1-58B4-8536-0E7F-6B43FA099C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6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9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9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8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5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0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6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3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55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yellow football ball on a floor&#10;&#10;Description automatically generated">
            <a:extLst>
              <a:ext uri="{FF2B5EF4-FFF2-40B4-BE49-F238E27FC236}">
                <a16:creationId xmlns:a16="http://schemas.microsoft.com/office/drawing/2014/main" id="{C4BA980B-8CEB-7B0A-7D22-CD73AB64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11" r="22559" b="-1"/>
          <a:stretch/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BE27F-6D45-8BBF-9FF0-AEF00525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09637"/>
            <a:ext cx="4742728" cy="504042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Futsal </a:t>
            </a:r>
            <a:br>
              <a:rPr lang="en-US" dirty="0"/>
            </a:br>
            <a:r>
              <a:rPr lang="en-US" err="1"/>
              <a:t>monday</a:t>
            </a:r>
            <a:r>
              <a:rPr lang="en-US" dirty="0"/>
              <a:t> Lunchtime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Year 7 students only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ran by  year 11 sports leaders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681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in a football uniform kicking a football ball&#10;&#10;Description automatically generated">
            <a:extLst>
              <a:ext uri="{FF2B5EF4-FFF2-40B4-BE49-F238E27FC236}">
                <a16:creationId xmlns:a16="http://schemas.microsoft.com/office/drawing/2014/main" id="{36B17F00-1416-B425-9C23-8A23FD77D4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42" r="18983"/>
          <a:stretch/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F4E643-A4C5-82C0-333B-898CF4D3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09637"/>
            <a:ext cx="4752373" cy="5040427"/>
          </a:xfrm>
        </p:spPr>
        <p:txBody>
          <a:bodyPr>
            <a:normAutofit/>
          </a:bodyPr>
          <a:lstStyle/>
          <a:p>
            <a:r>
              <a:rPr lang="en-US" sz="4800" dirty="0"/>
              <a:t>Boys' football</a:t>
            </a:r>
            <a:br>
              <a:rPr lang="en-US" sz="4800" dirty="0"/>
            </a:br>
            <a:r>
              <a:rPr lang="en-US" sz="4800" err="1"/>
              <a:t>thursday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3:20-4:20</a:t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err="1"/>
              <a:t>mr</a:t>
            </a:r>
            <a:r>
              <a:rPr lang="en-US" sz="4800" dirty="0"/>
              <a:t>  </a:t>
            </a:r>
            <a:r>
              <a:rPr lang="en-US" sz="4800" err="1"/>
              <a:t>thomas</a:t>
            </a:r>
            <a:endParaRPr lang="en-US" sz="48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and person playing badminton&#10;&#10;Description automatically generated">
            <a:extLst>
              <a:ext uri="{FF2B5EF4-FFF2-40B4-BE49-F238E27FC236}">
                <a16:creationId xmlns:a16="http://schemas.microsoft.com/office/drawing/2014/main" id="{D1B97183-3627-409A-281C-CAFC525E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08" r="15392"/>
          <a:stretch/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5615A1-58B4-8536-0E7F-6B43FA0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09637"/>
            <a:ext cx="4800600" cy="13075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Badminton </a:t>
            </a:r>
            <a:br>
              <a:rPr lang="en-US" dirty="0"/>
            </a:br>
            <a:r>
              <a:rPr lang="en-US" err="1"/>
              <a:t>friday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3:20-4:20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err="1"/>
              <a:t>mr</a:t>
            </a:r>
            <a:r>
              <a:rPr lang="en-US" dirty="0"/>
              <a:t>  </a:t>
            </a:r>
            <a:r>
              <a:rPr lang="en-US" err="1"/>
              <a:t>thomas</a:t>
            </a:r>
            <a:r>
              <a:rPr lang="en-US" dirty="0"/>
              <a:t/>
            </a:r>
            <a:br>
              <a:rPr lang="en-US" dirty="0"/>
            </a:br>
            <a:r>
              <a:rPr lang="en-US" err="1"/>
              <a:t>gcse</a:t>
            </a:r>
            <a:r>
              <a:rPr lang="en-US" dirty="0"/>
              <a:t> pe students, invite only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6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79440-A100-D385-6C8B-88EFF793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899025"/>
            <a:ext cx="4917754" cy="379292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500" dirty="0"/>
              <a:t>Tuesday </a:t>
            </a:r>
            <a:br>
              <a:rPr lang="en-US" sz="6500" dirty="0"/>
            </a:br>
            <a:r>
              <a:rPr lang="en-US" sz="6500" dirty="0"/>
              <a:t>lunchtime</a:t>
            </a:r>
            <a:br>
              <a:rPr lang="en-US" sz="6500" dirty="0"/>
            </a:br>
            <a:r>
              <a:rPr lang="en-US" sz="6500" dirty="0"/>
              <a:t/>
            </a:r>
            <a:br>
              <a:rPr lang="en-US" sz="6500" dirty="0"/>
            </a:br>
            <a:r>
              <a:rPr lang="en-US" sz="6500" dirty="0"/>
              <a:t>miss finch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76813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F2B36B-4D1C-9E0A-B17B-23D805AEC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7681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purple square with text&#10;&#10;Description automatically generated">
            <a:extLst>
              <a:ext uri="{FF2B5EF4-FFF2-40B4-BE49-F238E27FC236}">
                <a16:creationId xmlns:a16="http://schemas.microsoft.com/office/drawing/2014/main" id="{2CABC1FB-C8C2-0C7C-9BDA-9E2C9ACF4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538" r="1529" b="4"/>
          <a:stretch/>
        </p:blipFill>
        <p:spPr>
          <a:xfrm>
            <a:off x="6217920" y="723901"/>
            <a:ext cx="524445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1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sitting on the floor with a volleyball net and people watching&#10;&#10;Description automatically generated">
            <a:extLst>
              <a:ext uri="{FF2B5EF4-FFF2-40B4-BE49-F238E27FC236}">
                <a16:creationId xmlns:a16="http://schemas.microsoft.com/office/drawing/2014/main" id="{D0A46D10-34C6-087B-2DD9-DED1ACC2B6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14" r="22811"/>
          <a:stretch/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D6E07-5D5C-9365-0AEC-27532C21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09637"/>
            <a:ext cx="4752373" cy="513688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Inclusive sports</a:t>
            </a:r>
            <a:br>
              <a:rPr lang="en-US" sz="4400" dirty="0"/>
            </a:br>
            <a:r>
              <a:rPr lang="en-US" sz="4400" err="1"/>
              <a:t>wednesday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lunchtime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err="1"/>
              <a:t>mrs</a:t>
            </a:r>
            <a:r>
              <a:rPr lang="en-US" sz="4400" dirty="0"/>
              <a:t> </a:t>
            </a:r>
            <a:r>
              <a:rPr lang="en-US" sz="4400" err="1"/>
              <a:t>roberts</a:t>
            </a:r>
            <a:r>
              <a:rPr lang="en-US" sz="4400" dirty="0"/>
              <a:t> &amp; </a:t>
            </a:r>
            <a:r>
              <a:rPr lang="en-US" sz="4400" err="1"/>
              <a:t>Mrs</a:t>
            </a:r>
            <a:r>
              <a:rPr lang="en-US" sz="4400" dirty="0"/>
              <a:t> Harry 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06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women playing volleyball&#10;&#10;Description automatically generated">
            <a:extLst>
              <a:ext uri="{FF2B5EF4-FFF2-40B4-BE49-F238E27FC236}">
                <a16:creationId xmlns:a16="http://schemas.microsoft.com/office/drawing/2014/main" id="{2A89AB96-F335-4AD5-DB87-62802476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00" r="31991"/>
          <a:stretch/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E7E04-CFFE-A3D9-ADA4-C03EF246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09637"/>
            <a:ext cx="4752373" cy="50500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Volleyball</a:t>
            </a:r>
            <a:br>
              <a:rPr lang="en-US" sz="5400" dirty="0"/>
            </a:br>
            <a:r>
              <a:rPr lang="en-US" sz="5400" dirty="0" err="1"/>
              <a:t>thursday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lunchtime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mr </a:t>
            </a:r>
            <a:r>
              <a:rPr lang="en-US" sz="5400" dirty="0" err="1"/>
              <a:t>bromage</a:t>
            </a:r>
            <a:endParaRPr lang="en-US" sz="5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84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48C39-15CA-3E74-AAEE-64CE1EA3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844597"/>
            <a:ext cx="4874212" cy="51754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500" dirty="0"/>
              <a:t>Handball</a:t>
            </a:r>
            <a:br>
              <a:rPr lang="en-US" sz="6500" dirty="0"/>
            </a:br>
            <a:r>
              <a:rPr lang="en-US" sz="6500" dirty="0" err="1"/>
              <a:t>friday</a:t>
            </a:r>
            <a:r>
              <a:rPr lang="en-US" sz="6500" dirty="0"/>
              <a:t/>
            </a:r>
            <a:br>
              <a:rPr lang="en-US" sz="6500" dirty="0"/>
            </a:br>
            <a:r>
              <a:rPr lang="en-US" sz="6500" dirty="0"/>
              <a:t>lunchtime</a:t>
            </a:r>
            <a:br>
              <a:rPr lang="en-US" sz="6500" dirty="0"/>
            </a:br>
            <a:r>
              <a:rPr lang="en-US" sz="6500" dirty="0"/>
              <a:t/>
            </a:r>
            <a:br>
              <a:rPr lang="en-US" sz="6500" dirty="0"/>
            </a:br>
            <a:r>
              <a:rPr lang="en-US" sz="6500" dirty="0"/>
              <a:t>mr  </a:t>
            </a:r>
            <a:r>
              <a:rPr lang="en-US" sz="6500" dirty="0" err="1"/>
              <a:t>thomas</a:t>
            </a:r>
            <a:endParaRPr lang="en-US" sz="65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76813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F2B36B-4D1C-9E0A-B17B-23D805AEC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7681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group of men playing volleyball&#10;&#10;Description automatically generated">
            <a:extLst>
              <a:ext uri="{FF2B5EF4-FFF2-40B4-BE49-F238E27FC236}">
                <a16:creationId xmlns:a16="http://schemas.microsoft.com/office/drawing/2014/main" id="{B773868B-F508-8322-1A20-D9F96ACC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388" r="11064" b="-2"/>
          <a:stretch/>
        </p:blipFill>
        <p:spPr>
          <a:xfrm>
            <a:off x="6217920" y="723901"/>
            <a:ext cx="524445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1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DCF2E-E0E1-0389-1EBD-AB9A4034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72" y="844597"/>
            <a:ext cx="5962782" cy="53060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dirty="0"/>
              <a:t>Table  tennis</a:t>
            </a:r>
            <a:br>
              <a:rPr lang="en-US" sz="4800" dirty="0"/>
            </a:br>
            <a:r>
              <a:rPr lang="en-US" sz="4800" err="1"/>
              <a:t>monday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3:20-4:30</a:t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err="1"/>
              <a:t>gcse</a:t>
            </a:r>
            <a:r>
              <a:rPr lang="en-US" sz="4800" dirty="0"/>
              <a:t> pe students</a:t>
            </a:r>
            <a:br>
              <a:rPr lang="en-US" sz="4800" dirty="0"/>
            </a:br>
            <a:r>
              <a:rPr lang="en-US" sz="4800" dirty="0"/>
              <a:t>invite only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76813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BF2B36B-4D1C-9E0A-B17B-23D805AEC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7681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person playing ping pong&#10;&#10;Description automatically generated">
            <a:extLst>
              <a:ext uri="{FF2B5EF4-FFF2-40B4-BE49-F238E27FC236}">
                <a16:creationId xmlns:a16="http://schemas.microsoft.com/office/drawing/2014/main" id="{EFE82B0F-F207-34E1-85B8-EE01FA31C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167" r="13327"/>
          <a:stretch/>
        </p:blipFill>
        <p:spPr>
          <a:xfrm>
            <a:off x="6664234" y="734787"/>
            <a:ext cx="524445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9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400" y="899025"/>
            <a:ext cx="4917754" cy="37929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Rugby </a:t>
            </a:r>
            <a:br>
              <a:rPr lang="en-US" sz="5000"/>
            </a:br>
            <a:r>
              <a:rPr lang="en-US" sz="5000"/>
              <a:t>tuesday</a:t>
            </a:r>
            <a:br>
              <a:rPr lang="en-US" sz="5000"/>
            </a:br>
            <a:r>
              <a:rPr lang="en-US" sz="5000"/>
              <a:t>3:20-4:20</a:t>
            </a:r>
            <a:br>
              <a:rPr lang="en-US" sz="5000"/>
            </a:br>
            <a:r>
              <a:rPr lang="en-US" sz="5000"/>
              <a:t/>
            </a:r>
            <a:br>
              <a:rPr lang="en-US" sz="5000"/>
            </a:br>
            <a:r>
              <a:rPr lang="en-US" sz="5000"/>
              <a:t>Mr Bromage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76813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F2B36B-4D1C-9E0A-B17B-23D805AEC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7681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men playing rugby&#10;&#10;Description automatically generated">
            <a:extLst>
              <a:ext uri="{FF2B5EF4-FFF2-40B4-BE49-F238E27FC236}">
                <a16:creationId xmlns:a16="http://schemas.microsoft.com/office/drawing/2014/main" id="{0C576947-6A8F-AB8E-2B14-D4DAA293CC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98" r="20210" b="-1"/>
          <a:stretch/>
        </p:blipFill>
        <p:spPr>
          <a:xfrm>
            <a:off x="6217920" y="723901"/>
            <a:ext cx="524445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ball going into a basketball hoop&#10;&#10;Description automatically generated">
            <a:extLst>
              <a:ext uri="{FF2B5EF4-FFF2-40B4-BE49-F238E27FC236}">
                <a16:creationId xmlns:a16="http://schemas.microsoft.com/office/drawing/2014/main" id="{29E70C34-EDA7-7179-A3E8-2FE9D503B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011" r="12414"/>
          <a:stretch/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A21FF7-D4F6-7BF0-DC41-1F83D893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09637"/>
            <a:ext cx="4752373" cy="4452047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Netball </a:t>
            </a:r>
            <a:br>
              <a:rPr lang="en-US" sz="5300" dirty="0"/>
            </a:br>
            <a:r>
              <a:rPr lang="en-US" sz="5300" dirty="0"/>
              <a:t>tuesday </a:t>
            </a:r>
            <a:br>
              <a:rPr lang="en-US" sz="5300" dirty="0"/>
            </a:br>
            <a:r>
              <a:rPr lang="en-US" sz="5300" dirty="0"/>
              <a:t>3:20-4:20</a:t>
            </a:r>
            <a:br>
              <a:rPr lang="en-US" sz="5300" dirty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/>
              <a:t>miss </a:t>
            </a:r>
            <a:r>
              <a:rPr lang="en-US" sz="5300" dirty="0" err="1"/>
              <a:t>exley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17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in a football uniform kicking a football ball&#10;&#10;Description automatically generated">
            <a:extLst>
              <a:ext uri="{FF2B5EF4-FFF2-40B4-BE49-F238E27FC236}">
                <a16:creationId xmlns:a16="http://schemas.microsoft.com/office/drawing/2014/main" id="{3ED2C0B5-2E3A-4EEF-C0BF-24D38DDFE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2" b="19059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260378-D820-B2EA-D511-C5B9CDF1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871758"/>
            <a:ext cx="5227171" cy="387114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dirty="0"/>
              <a:t>Girls' football</a:t>
            </a:r>
            <a:br>
              <a:rPr lang="en-US" sz="5400" dirty="0"/>
            </a:br>
            <a:r>
              <a:rPr lang="en-US" sz="5400" dirty="0" err="1"/>
              <a:t>wednesday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3:20-4:20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miss finch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36804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Calisto MT</vt:lpstr>
      <vt:lpstr>Univers Condensed</vt:lpstr>
      <vt:lpstr>ChronicleVTI</vt:lpstr>
      <vt:lpstr>Futsal  monday Lunchtime  Year 7 students only  ran by  year 11 sports leaders</vt:lpstr>
      <vt:lpstr>Tuesday  lunchtime  miss finch</vt:lpstr>
      <vt:lpstr>Inclusive sports wednesday lunchtime  mrs roberts &amp; Mrs Harry </vt:lpstr>
      <vt:lpstr>Volleyball thursday lunchtime  mr bromage</vt:lpstr>
      <vt:lpstr>Handball friday lunchtime  mr  thomas</vt:lpstr>
      <vt:lpstr>Table  tennis monday  3:20-4:30  gcse pe students invite only</vt:lpstr>
      <vt:lpstr>Rugby  tuesday 3:20-4:20  Mr Bromage</vt:lpstr>
      <vt:lpstr>Netball  tuesday  3:20-4:20  miss exley  </vt:lpstr>
      <vt:lpstr>Girls' football wednesday 3:20-4:20  miss finch</vt:lpstr>
      <vt:lpstr>Boys' football thursday  3:20-4:20  mr  thomas</vt:lpstr>
      <vt:lpstr>Badminton  friday  3:20-4:20  mr  thomas gcse pe students, invite only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Spreckley</dc:creator>
  <cp:lastModifiedBy>Sally Spreckley</cp:lastModifiedBy>
  <cp:revision>211</cp:revision>
  <dcterms:created xsi:type="dcterms:W3CDTF">2024-08-16T09:15:31Z</dcterms:created>
  <dcterms:modified xsi:type="dcterms:W3CDTF">2024-09-04T14:23:25Z</dcterms:modified>
</cp:coreProperties>
</file>